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"/>
  </p:notesMasterIdLst>
  <p:sldIdLst>
    <p:sldId id="286" r:id="rId2"/>
  </p:sldIdLst>
  <p:sldSz cx="14760575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BEE1"/>
    <a:srgbClr val="FF8AAA"/>
    <a:srgbClr val="CA92DA"/>
    <a:srgbClr val="FF8F80"/>
    <a:srgbClr val="DBE4EB"/>
    <a:srgbClr val="79BDE1"/>
    <a:srgbClr val="D3DCE6"/>
    <a:srgbClr val="C9DCE6"/>
    <a:srgbClr val="8BDDE9"/>
    <a:srgbClr val="5EC6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22" autoAdjust="0"/>
    <p:restoredTop sz="94658"/>
  </p:normalViewPr>
  <p:slideViewPr>
    <p:cSldViewPr snapToGrid="0">
      <p:cViewPr varScale="1">
        <p:scale>
          <a:sx n="65" d="100"/>
          <a:sy n="65" d="100"/>
        </p:scale>
        <p:origin x="151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7EE648-AD39-4352-A1E0-80DEC7A12A3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20838" y="1143000"/>
            <a:ext cx="3616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22F218-0C0E-42C6-8ACF-BC5CA8603C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97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22F218-0C0E-42C6-8ACF-BC5CA8603C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0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7043" y="2062083"/>
            <a:ext cx="12546489" cy="4386662"/>
          </a:xfrm>
        </p:spPr>
        <p:txBody>
          <a:bodyPr anchor="b"/>
          <a:lstStyle>
            <a:lvl1pPr algn="ctr">
              <a:defRPr sz="968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5072" y="6617911"/>
            <a:ext cx="11070431" cy="3042080"/>
          </a:xfrm>
        </p:spPr>
        <p:txBody>
          <a:bodyPr/>
          <a:lstStyle>
            <a:lvl1pPr marL="0" indent="0" algn="ctr">
              <a:buNone/>
              <a:defRPr sz="3874"/>
            </a:lvl1pPr>
            <a:lvl2pPr marL="738012" indent="0" algn="ctr">
              <a:buNone/>
              <a:defRPr sz="3228"/>
            </a:lvl2pPr>
            <a:lvl3pPr marL="1476024" indent="0" algn="ctr">
              <a:buNone/>
              <a:defRPr sz="2906"/>
            </a:lvl3pPr>
            <a:lvl4pPr marL="2214037" indent="0" algn="ctr">
              <a:buNone/>
              <a:defRPr sz="2583"/>
            </a:lvl4pPr>
            <a:lvl5pPr marL="2952049" indent="0" algn="ctr">
              <a:buNone/>
              <a:defRPr sz="2583"/>
            </a:lvl5pPr>
            <a:lvl6pPr marL="3690061" indent="0" algn="ctr">
              <a:buNone/>
              <a:defRPr sz="2583"/>
            </a:lvl6pPr>
            <a:lvl7pPr marL="4428073" indent="0" algn="ctr">
              <a:buNone/>
              <a:defRPr sz="2583"/>
            </a:lvl7pPr>
            <a:lvl8pPr marL="5166086" indent="0" algn="ctr">
              <a:buNone/>
              <a:defRPr sz="2583"/>
            </a:lvl8pPr>
            <a:lvl9pPr marL="5904098" indent="0" algn="ctr">
              <a:buNone/>
              <a:defRPr sz="258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961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81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103" y="3141251"/>
            <a:ext cx="12730996" cy="5241244"/>
          </a:xfrm>
        </p:spPr>
        <p:txBody>
          <a:bodyPr anchor="b"/>
          <a:lstStyle>
            <a:lvl1pPr>
              <a:defRPr sz="968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103" y="8432079"/>
            <a:ext cx="12730996" cy="2756246"/>
          </a:xfrm>
        </p:spPr>
        <p:txBody>
          <a:bodyPr/>
          <a:lstStyle>
            <a:lvl1pPr marL="0" indent="0">
              <a:buNone/>
              <a:defRPr sz="3874">
                <a:solidFill>
                  <a:schemeClr val="tx1"/>
                </a:solidFill>
              </a:defRPr>
            </a:lvl1pPr>
            <a:lvl2pPr marL="738012" indent="0">
              <a:buNone/>
              <a:defRPr sz="3228">
                <a:solidFill>
                  <a:schemeClr val="tx1">
                    <a:tint val="75000"/>
                  </a:schemeClr>
                </a:solidFill>
              </a:defRPr>
            </a:lvl2pPr>
            <a:lvl3pPr marL="1476024" indent="0">
              <a:buNone/>
              <a:defRPr sz="2906">
                <a:solidFill>
                  <a:schemeClr val="tx1">
                    <a:tint val="75000"/>
                  </a:schemeClr>
                </a:solidFill>
              </a:defRPr>
            </a:lvl3pPr>
            <a:lvl4pPr marL="2214037" indent="0">
              <a:buNone/>
              <a:defRPr sz="2583">
                <a:solidFill>
                  <a:schemeClr val="tx1">
                    <a:tint val="75000"/>
                  </a:schemeClr>
                </a:solidFill>
              </a:defRPr>
            </a:lvl4pPr>
            <a:lvl5pPr marL="2952049" indent="0">
              <a:buNone/>
              <a:defRPr sz="2583">
                <a:solidFill>
                  <a:schemeClr val="tx1">
                    <a:tint val="75000"/>
                  </a:schemeClr>
                </a:solidFill>
              </a:defRPr>
            </a:lvl5pPr>
            <a:lvl6pPr marL="3690061" indent="0">
              <a:buNone/>
              <a:defRPr sz="2583">
                <a:solidFill>
                  <a:schemeClr val="tx1">
                    <a:tint val="75000"/>
                  </a:schemeClr>
                </a:solidFill>
              </a:defRPr>
            </a:lvl6pPr>
            <a:lvl7pPr marL="4428073" indent="0">
              <a:buNone/>
              <a:defRPr sz="2583">
                <a:solidFill>
                  <a:schemeClr val="tx1">
                    <a:tint val="75000"/>
                  </a:schemeClr>
                </a:solidFill>
              </a:defRPr>
            </a:lvl7pPr>
            <a:lvl8pPr marL="5166086" indent="0">
              <a:buNone/>
              <a:defRPr sz="2583">
                <a:solidFill>
                  <a:schemeClr val="tx1">
                    <a:tint val="75000"/>
                  </a:schemeClr>
                </a:solidFill>
              </a:defRPr>
            </a:lvl8pPr>
            <a:lvl9pPr marL="5904098" indent="0">
              <a:buNone/>
              <a:defRPr sz="258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1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4790" y="3354163"/>
            <a:ext cx="6273244" cy="799457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72541" y="3354163"/>
            <a:ext cx="6273244" cy="799457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9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712" y="670836"/>
            <a:ext cx="12730996" cy="243541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714" y="3088748"/>
            <a:ext cx="6244414" cy="1513748"/>
          </a:xfrm>
        </p:spPr>
        <p:txBody>
          <a:bodyPr anchor="b"/>
          <a:lstStyle>
            <a:lvl1pPr marL="0" indent="0">
              <a:buNone/>
              <a:defRPr sz="3874" b="1"/>
            </a:lvl1pPr>
            <a:lvl2pPr marL="738012" indent="0">
              <a:buNone/>
              <a:defRPr sz="3228" b="1"/>
            </a:lvl2pPr>
            <a:lvl3pPr marL="1476024" indent="0">
              <a:buNone/>
              <a:defRPr sz="2906" b="1"/>
            </a:lvl3pPr>
            <a:lvl4pPr marL="2214037" indent="0">
              <a:buNone/>
              <a:defRPr sz="2583" b="1"/>
            </a:lvl4pPr>
            <a:lvl5pPr marL="2952049" indent="0">
              <a:buNone/>
              <a:defRPr sz="2583" b="1"/>
            </a:lvl5pPr>
            <a:lvl6pPr marL="3690061" indent="0">
              <a:buNone/>
              <a:defRPr sz="2583" b="1"/>
            </a:lvl6pPr>
            <a:lvl7pPr marL="4428073" indent="0">
              <a:buNone/>
              <a:defRPr sz="2583" b="1"/>
            </a:lvl7pPr>
            <a:lvl8pPr marL="5166086" indent="0">
              <a:buNone/>
              <a:defRPr sz="2583" b="1"/>
            </a:lvl8pPr>
            <a:lvl9pPr marL="5904098" indent="0">
              <a:buNone/>
              <a:defRPr sz="258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6714" y="4602496"/>
            <a:ext cx="6244414" cy="67695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72542" y="3088748"/>
            <a:ext cx="6275167" cy="1513748"/>
          </a:xfrm>
        </p:spPr>
        <p:txBody>
          <a:bodyPr anchor="b"/>
          <a:lstStyle>
            <a:lvl1pPr marL="0" indent="0">
              <a:buNone/>
              <a:defRPr sz="3874" b="1"/>
            </a:lvl1pPr>
            <a:lvl2pPr marL="738012" indent="0">
              <a:buNone/>
              <a:defRPr sz="3228" b="1"/>
            </a:lvl2pPr>
            <a:lvl3pPr marL="1476024" indent="0">
              <a:buNone/>
              <a:defRPr sz="2906" b="1"/>
            </a:lvl3pPr>
            <a:lvl4pPr marL="2214037" indent="0">
              <a:buNone/>
              <a:defRPr sz="2583" b="1"/>
            </a:lvl4pPr>
            <a:lvl5pPr marL="2952049" indent="0">
              <a:buNone/>
              <a:defRPr sz="2583" b="1"/>
            </a:lvl5pPr>
            <a:lvl6pPr marL="3690061" indent="0">
              <a:buNone/>
              <a:defRPr sz="2583" b="1"/>
            </a:lvl6pPr>
            <a:lvl7pPr marL="4428073" indent="0">
              <a:buNone/>
              <a:defRPr sz="2583" b="1"/>
            </a:lvl7pPr>
            <a:lvl8pPr marL="5166086" indent="0">
              <a:buNone/>
              <a:defRPr sz="2583" b="1"/>
            </a:lvl8pPr>
            <a:lvl9pPr marL="5904098" indent="0">
              <a:buNone/>
              <a:defRPr sz="258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72542" y="4602496"/>
            <a:ext cx="6275167" cy="676957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337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2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6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712" y="839999"/>
            <a:ext cx="4760670" cy="2939997"/>
          </a:xfrm>
        </p:spPr>
        <p:txBody>
          <a:bodyPr anchor="b"/>
          <a:lstStyle>
            <a:lvl1pPr>
              <a:defRPr sz="51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167" y="1814168"/>
            <a:ext cx="7472541" cy="8954158"/>
          </a:xfrm>
        </p:spPr>
        <p:txBody>
          <a:bodyPr/>
          <a:lstStyle>
            <a:lvl1pPr>
              <a:defRPr sz="5165"/>
            </a:lvl1pPr>
            <a:lvl2pPr>
              <a:defRPr sz="4520"/>
            </a:lvl2pPr>
            <a:lvl3pPr>
              <a:defRPr sz="3874"/>
            </a:lvl3pPr>
            <a:lvl4pPr>
              <a:defRPr sz="3228"/>
            </a:lvl4pPr>
            <a:lvl5pPr>
              <a:defRPr sz="3228"/>
            </a:lvl5pPr>
            <a:lvl6pPr>
              <a:defRPr sz="3228"/>
            </a:lvl6pPr>
            <a:lvl7pPr>
              <a:defRPr sz="3228"/>
            </a:lvl7pPr>
            <a:lvl8pPr>
              <a:defRPr sz="3228"/>
            </a:lvl8pPr>
            <a:lvl9pPr>
              <a:defRPr sz="322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712" y="3779996"/>
            <a:ext cx="4760670" cy="7002911"/>
          </a:xfrm>
        </p:spPr>
        <p:txBody>
          <a:bodyPr/>
          <a:lstStyle>
            <a:lvl1pPr marL="0" indent="0">
              <a:buNone/>
              <a:defRPr sz="2583"/>
            </a:lvl1pPr>
            <a:lvl2pPr marL="738012" indent="0">
              <a:buNone/>
              <a:defRPr sz="2260"/>
            </a:lvl2pPr>
            <a:lvl3pPr marL="1476024" indent="0">
              <a:buNone/>
              <a:defRPr sz="1937"/>
            </a:lvl3pPr>
            <a:lvl4pPr marL="2214037" indent="0">
              <a:buNone/>
              <a:defRPr sz="1614"/>
            </a:lvl4pPr>
            <a:lvl5pPr marL="2952049" indent="0">
              <a:buNone/>
              <a:defRPr sz="1614"/>
            </a:lvl5pPr>
            <a:lvl6pPr marL="3690061" indent="0">
              <a:buNone/>
              <a:defRPr sz="1614"/>
            </a:lvl6pPr>
            <a:lvl7pPr marL="4428073" indent="0">
              <a:buNone/>
              <a:defRPr sz="1614"/>
            </a:lvl7pPr>
            <a:lvl8pPr marL="5166086" indent="0">
              <a:buNone/>
              <a:defRPr sz="1614"/>
            </a:lvl8pPr>
            <a:lvl9pPr marL="5904098" indent="0">
              <a:buNone/>
              <a:defRPr sz="161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7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712" y="839999"/>
            <a:ext cx="4760670" cy="2939997"/>
          </a:xfrm>
        </p:spPr>
        <p:txBody>
          <a:bodyPr anchor="b"/>
          <a:lstStyle>
            <a:lvl1pPr>
              <a:defRPr sz="51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75167" y="1814168"/>
            <a:ext cx="7472541" cy="8954158"/>
          </a:xfrm>
        </p:spPr>
        <p:txBody>
          <a:bodyPr anchor="t"/>
          <a:lstStyle>
            <a:lvl1pPr marL="0" indent="0">
              <a:buNone/>
              <a:defRPr sz="5165"/>
            </a:lvl1pPr>
            <a:lvl2pPr marL="738012" indent="0">
              <a:buNone/>
              <a:defRPr sz="4520"/>
            </a:lvl2pPr>
            <a:lvl3pPr marL="1476024" indent="0">
              <a:buNone/>
              <a:defRPr sz="3874"/>
            </a:lvl3pPr>
            <a:lvl4pPr marL="2214037" indent="0">
              <a:buNone/>
              <a:defRPr sz="3228"/>
            </a:lvl4pPr>
            <a:lvl5pPr marL="2952049" indent="0">
              <a:buNone/>
              <a:defRPr sz="3228"/>
            </a:lvl5pPr>
            <a:lvl6pPr marL="3690061" indent="0">
              <a:buNone/>
              <a:defRPr sz="3228"/>
            </a:lvl6pPr>
            <a:lvl7pPr marL="4428073" indent="0">
              <a:buNone/>
              <a:defRPr sz="3228"/>
            </a:lvl7pPr>
            <a:lvl8pPr marL="5166086" indent="0">
              <a:buNone/>
              <a:defRPr sz="3228"/>
            </a:lvl8pPr>
            <a:lvl9pPr marL="5904098" indent="0">
              <a:buNone/>
              <a:defRPr sz="3228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712" y="3779996"/>
            <a:ext cx="4760670" cy="7002911"/>
          </a:xfrm>
        </p:spPr>
        <p:txBody>
          <a:bodyPr/>
          <a:lstStyle>
            <a:lvl1pPr marL="0" indent="0">
              <a:buNone/>
              <a:defRPr sz="2583"/>
            </a:lvl1pPr>
            <a:lvl2pPr marL="738012" indent="0">
              <a:buNone/>
              <a:defRPr sz="2260"/>
            </a:lvl2pPr>
            <a:lvl3pPr marL="1476024" indent="0">
              <a:buNone/>
              <a:defRPr sz="1937"/>
            </a:lvl3pPr>
            <a:lvl4pPr marL="2214037" indent="0">
              <a:buNone/>
              <a:defRPr sz="1614"/>
            </a:lvl4pPr>
            <a:lvl5pPr marL="2952049" indent="0">
              <a:buNone/>
              <a:defRPr sz="1614"/>
            </a:lvl5pPr>
            <a:lvl6pPr marL="3690061" indent="0">
              <a:buNone/>
              <a:defRPr sz="1614"/>
            </a:lvl6pPr>
            <a:lvl7pPr marL="4428073" indent="0">
              <a:buNone/>
              <a:defRPr sz="1614"/>
            </a:lvl7pPr>
            <a:lvl8pPr marL="5166086" indent="0">
              <a:buNone/>
              <a:defRPr sz="1614"/>
            </a:lvl8pPr>
            <a:lvl9pPr marL="5904098" indent="0">
              <a:buNone/>
              <a:defRPr sz="1614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05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80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563037" y="670833"/>
            <a:ext cx="3182749" cy="1067790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4790" y="670833"/>
            <a:ext cx="9363740" cy="1067790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3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4790" y="670836"/>
            <a:ext cx="12730996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4790" y="3354163"/>
            <a:ext cx="12730996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4790" y="11678325"/>
            <a:ext cx="3321129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3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8788B-D9C5-47FB-B16C-3A186CBEDCDB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89441" y="11678325"/>
            <a:ext cx="4981694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3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24656" y="11678325"/>
            <a:ext cx="3321129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3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68042-10C5-40A2-9FDD-5EF8F1B764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6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476024" rtl="0" eaLnBrk="1" latinLnBrk="0" hangingPunct="1">
        <a:lnSpc>
          <a:spcPct val="90000"/>
        </a:lnSpc>
        <a:spcBef>
          <a:spcPct val="0"/>
        </a:spcBef>
        <a:buNone/>
        <a:defRPr sz="71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9006" indent="-369006" algn="l" defTabSz="1476024" rtl="0" eaLnBrk="1" latinLnBrk="0" hangingPunct="1">
        <a:lnSpc>
          <a:spcPct val="90000"/>
        </a:lnSpc>
        <a:spcBef>
          <a:spcPts val="1614"/>
        </a:spcBef>
        <a:buFont typeface="Arial" panose="020B0604020202020204" pitchFamily="34" charset="0"/>
        <a:buChar char="•"/>
        <a:defRPr sz="4520" kern="1200">
          <a:solidFill>
            <a:schemeClr val="tx1"/>
          </a:solidFill>
          <a:latin typeface="+mn-lt"/>
          <a:ea typeface="+mn-ea"/>
          <a:cs typeface="+mn-cs"/>
        </a:defRPr>
      </a:lvl1pPr>
      <a:lvl2pPr marL="1107018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3874" kern="1200">
          <a:solidFill>
            <a:schemeClr val="tx1"/>
          </a:solidFill>
          <a:latin typeface="+mn-lt"/>
          <a:ea typeface="+mn-ea"/>
          <a:cs typeface="+mn-cs"/>
        </a:defRPr>
      </a:lvl2pPr>
      <a:lvl3pPr marL="1845031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3228" kern="1200">
          <a:solidFill>
            <a:schemeClr val="tx1"/>
          </a:solidFill>
          <a:latin typeface="+mn-lt"/>
          <a:ea typeface="+mn-ea"/>
          <a:cs typeface="+mn-cs"/>
        </a:defRPr>
      </a:lvl3pPr>
      <a:lvl4pPr marL="2583043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4pPr>
      <a:lvl5pPr marL="3321055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5pPr>
      <a:lvl6pPr marL="4059067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6pPr>
      <a:lvl7pPr marL="4797080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7pPr>
      <a:lvl8pPr marL="5535092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8pPr>
      <a:lvl9pPr marL="6273104" indent="-369006" algn="l" defTabSz="1476024" rtl="0" eaLnBrk="1" latinLnBrk="0" hangingPunct="1">
        <a:lnSpc>
          <a:spcPct val="90000"/>
        </a:lnSpc>
        <a:spcBef>
          <a:spcPts val="807"/>
        </a:spcBef>
        <a:buFont typeface="Arial" panose="020B0604020202020204" pitchFamily="34" charset="0"/>
        <a:buChar char="•"/>
        <a:defRPr sz="29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1pPr>
      <a:lvl2pPr marL="738012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2pPr>
      <a:lvl3pPr marL="1476024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3pPr>
      <a:lvl4pPr marL="2214037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4pPr>
      <a:lvl5pPr marL="2952049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5pPr>
      <a:lvl6pPr marL="3690061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6pPr>
      <a:lvl7pPr marL="4428073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7pPr>
      <a:lvl8pPr marL="5166086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8pPr>
      <a:lvl9pPr marL="5904098" algn="l" defTabSz="1476024" rtl="0" eaLnBrk="1" latinLnBrk="0" hangingPunct="1">
        <a:defRPr sz="29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Rectangle 238">
            <a:extLst>
              <a:ext uri="{FF2B5EF4-FFF2-40B4-BE49-F238E27FC236}">
                <a16:creationId xmlns:a16="http://schemas.microsoft.com/office/drawing/2014/main" id="{2111E7EC-C0BD-E343-87B9-F6CA526F3E10}"/>
              </a:ext>
            </a:extLst>
          </p:cNvPr>
          <p:cNvSpPr/>
          <p:nvPr/>
        </p:nvSpPr>
        <p:spPr>
          <a:xfrm>
            <a:off x="1715671" y="8728187"/>
            <a:ext cx="954000" cy="432000"/>
          </a:xfrm>
          <a:prstGeom prst="rect">
            <a:avLst/>
          </a:prstGeom>
          <a:pattFill prst="ltVert">
            <a:fgClr>
              <a:srgbClr val="8BDDE9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34657BE3-47EE-5841-BC6D-456625C7B02E}"/>
              </a:ext>
            </a:extLst>
          </p:cNvPr>
          <p:cNvSpPr/>
          <p:nvPr/>
        </p:nvSpPr>
        <p:spPr>
          <a:xfrm>
            <a:off x="2669671" y="8728187"/>
            <a:ext cx="985076" cy="432000"/>
          </a:xfrm>
          <a:prstGeom prst="rect">
            <a:avLst/>
          </a:prstGeom>
          <a:pattFill prst="ltVert">
            <a:fgClr>
              <a:srgbClr val="79BDE1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3D7B4771-1693-434D-8057-68E1FE33B08C}"/>
              </a:ext>
            </a:extLst>
          </p:cNvPr>
          <p:cNvSpPr/>
          <p:nvPr/>
        </p:nvSpPr>
        <p:spPr>
          <a:xfrm>
            <a:off x="3653536" y="8728187"/>
            <a:ext cx="985076" cy="432000"/>
          </a:xfrm>
          <a:prstGeom prst="rect">
            <a:avLst/>
          </a:prstGeom>
          <a:pattFill prst="ltVert">
            <a:fgClr>
              <a:srgbClr val="5EC6E4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5A1C9C7-F4D2-A44F-AAC0-FC7C9D83E15C}"/>
              </a:ext>
            </a:extLst>
          </p:cNvPr>
          <p:cNvSpPr/>
          <p:nvPr/>
        </p:nvSpPr>
        <p:spPr>
          <a:xfrm>
            <a:off x="4638941" y="8728187"/>
            <a:ext cx="985076" cy="432000"/>
          </a:xfrm>
          <a:prstGeom prst="rect">
            <a:avLst/>
          </a:prstGeom>
          <a:pattFill prst="ltVert">
            <a:fgClr>
              <a:srgbClr val="64BFE2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F373608B-B32D-5A4B-A744-9607BD97CC4A}"/>
              </a:ext>
            </a:extLst>
          </p:cNvPr>
          <p:cNvSpPr/>
          <p:nvPr/>
        </p:nvSpPr>
        <p:spPr>
          <a:xfrm>
            <a:off x="5627192" y="8728187"/>
            <a:ext cx="985076" cy="432000"/>
          </a:xfrm>
          <a:prstGeom prst="rect">
            <a:avLst/>
          </a:prstGeom>
          <a:pattFill prst="ltVert">
            <a:fgClr>
              <a:srgbClr val="6BB7DF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9D761592-9847-8E48-94D4-AB1FC562DB57}"/>
              </a:ext>
            </a:extLst>
          </p:cNvPr>
          <p:cNvSpPr/>
          <p:nvPr/>
        </p:nvSpPr>
        <p:spPr>
          <a:xfrm>
            <a:off x="6593424" y="8728187"/>
            <a:ext cx="1008297" cy="432000"/>
          </a:xfrm>
          <a:prstGeom prst="rect">
            <a:avLst/>
          </a:prstGeom>
          <a:pattFill prst="ltVert">
            <a:fgClr>
              <a:srgbClr val="86ABE0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97FFC303-7EFD-D24F-96E1-06B9E01A4AB3}"/>
              </a:ext>
            </a:extLst>
          </p:cNvPr>
          <p:cNvSpPr/>
          <p:nvPr/>
        </p:nvSpPr>
        <p:spPr>
          <a:xfrm>
            <a:off x="7605232" y="8728187"/>
            <a:ext cx="1003393" cy="432000"/>
          </a:xfrm>
          <a:prstGeom prst="rect">
            <a:avLst/>
          </a:prstGeom>
          <a:pattFill prst="ltVert">
            <a:fgClr>
              <a:srgbClr val="9D9FDC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E895F184-8B9D-914C-8FF8-09A6AFE9632D}"/>
              </a:ext>
            </a:extLst>
          </p:cNvPr>
          <p:cNvSpPr/>
          <p:nvPr/>
        </p:nvSpPr>
        <p:spPr>
          <a:xfrm>
            <a:off x="8592952" y="8728187"/>
            <a:ext cx="985076" cy="432000"/>
          </a:xfrm>
          <a:prstGeom prst="rect">
            <a:avLst/>
          </a:prstGeom>
          <a:pattFill prst="ltVert">
            <a:fgClr>
              <a:srgbClr val="C281D4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5D394199-75C0-6641-811F-6388063EEFF8}"/>
              </a:ext>
            </a:extLst>
          </p:cNvPr>
          <p:cNvSpPr/>
          <p:nvPr/>
        </p:nvSpPr>
        <p:spPr>
          <a:xfrm>
            <a:off x="9578028" y="8728187"/>
            <a:ext cx="985076" cy="432000"/>
          </a:xfrm>
          <a:prstGeom prst="rect">
            <a:avLst/>
          </a:prstGeom>
          <a:pattFill prst="ltVert">
            <a:fgClr>
              <a:srgbClr val="DD95C3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3A6B93A3-AB31-E646-85D6-389596E07843}"/>
              </a:ext>
            </a:extLst>
          </p:cNvPr>
          <p:cNvSpPr/>
          <p:nvPr/>
        </p:nvSpPr>
        <p:spPr>
          <a:xfrm>
            <a:off x="10566124" y="8728187"/>
            <a:ext cx="985076" cy="432000"/>
          </a:xfrm>
          <a:prstGeom prst="rect">
            <a:avLst/>
          </a:prstGeom>
          <a:pattFill prst="ltVert">
            <a:fgClr>
              <a:srgbClr val="FF899C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7C7EAFBB-6BC8-1C4C-BC17-D92552735691}"/>
              </a:ext>
            </a:extLst>
          </p:cNvPr>
          <p:cNvSpPr/>
          <p:nvPr/>
        </p:nvSpPr>
        <p:spPr>
          <a:xfrm>
            <a:off x="11554480" y="8728187"/>
            <a:ext cx="985076" cy="432000"/>
          </a:xfrm>
          <a:prstGeom prst="rect">
            <a:avLst/>
          </a:prstGeom>
          <a:pattFill prst="ltVert">
            <a:fgClr>
              <a:srgbClr val="FF99B9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75A2C8F4-CD5A-964D-ADDD-94D13E8802F1}"/>
              </a:ext>
            </a:extLst>
          </p:cNvPr>
          <p:cNvSpPr/>
          <p:nvPr/>
        </p:nvSpPr>
        <p:spPr>
          <a:xfrm>
            <a:off x="12540933" y="8728187"/>
            <a:ext cx="985076" cy="432000"/>
          </a:xfrm>
          <a:prstGeom prst="rect">
            <a:avLst/>
          </a:prstGeom>
          <a:pattFill prst="ltVert">
            <a:fgClr>
              <a:srgbClr val="FF8EAD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E9C71E96-06FD-C240-8A5A-80D36B6866DD}"/>
              </a:ext>
            </a:extLst>
          </p:cNvPr>
          <p:cNvSpPr/>
          <p:nvPr/>
        </p:nvSpPr>
        <p:spPr>
          <a:xfrm>
            <a:off x="13526009" y="8728187"/>
            <a:ext cx="1000800" cy="432000"/>
          </a:xfrm>
          <a:prstGeom prst="rect">
            <a:avLst/>
          </a:prstGeom>
          <a:pattFill prst="ltVert">
            <a:fgClr>
              <a:srgbClr val="FF998B"/>
            </a:fgClr>
            <a:bgClr>
              <a:schemeClr val="bg1"/>
            </a:bgClr>
          </a:patt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25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DE41B95A-412F-8649-8528-1AC814F8DC9D}"/>
              </a:ext>
            </a:extLst>
          </p:cNvPr>
          <p:cNvSpPr/>
          <p:nvPr/>
        </p:nvSpPr>
        <p:spPr>
          <a:xfrm>
            <a:off x="2710946" y="3120259"/>
            <a:ext cx="288000" cy="432000"/>
          </a:xfrm>
          <a:prstGeom prst="rect">
            <a:avLst/>
          </a:prstGeom>
          <a:solidFill>
            <a:srgbClr val="6AB6DE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4B8FC158-0CEB-6041-99DD-DBE6007D9EE8}"/>
              </a:ext>
            </a:extLst>
          </p:cNvPr>
          <p:cNvSpPr/>
          <p:nvPr/>
        </p:nvSpPr>
        <p:spPr>
          <a:xfrm>
            <a:off x="3038388" y="3121647"/>
            <a:ext cx="288000" cy="432000"/>
          </a:xfrm>
          <a:prstGeom prst="rect">
            <a:avLst/>
          </a:prstGeom>
          <a:solidFill>
            <a:srgbClr val="6AB6DE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091C9042-231C-8F4E-A095-20BAFFB8622B}"/>
              </a:ext>
            </a:extLst>
          </p:cNvPr>
          <p:cNvSpPr/>
          <p:nvPr/>
        </p:nvSpPr>
        <p:spPr>
          <a:xfrm>
            <a:off x="3366747" y="3120259"/>
            <a:ext cx="288000" cy="432000"/>
          </a:xfrm>
          <a:prstGeom prst="rect">
            <a:avLst/>
          </a:prstGeom>
          <a:solidFill>
            <a:srgbClr val="6AB6DE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B3E77B-D5AB-FC41-A366-85594241C786}"/>
              </a:ext>
            </a:extLst>
          </p:cNvPr>
          <p:cNvSpPr/>
          <p:nvPr/>
        </p:nvSpPr>
        <p:spPr>
          <a:xfrm>
            <a:off x="1715671" y="9312372"/>
            <a:ext cx="954000" cy="1440000"/>
          </a:xfrm>
          <a:prstGeom prst="rect">
            <a:avLst/>
          </a:prstGeom>
          <a:solidFill>
            <a:srgbClr val="C5EFF5"/>
          </a:solidFill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Illness Anxiety Disorder</a:t>
            </a: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Somatic Symptom Disorder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09770E-FE06-6D4E-9E20-837B033226A8}"/>
              </a:ext>
            </a:extLst>
          </p:cNvPr>
          <p:cNvSpPr txBox="1"/>
          <p:nvPr/>
        </p:nvSpPr>
        <p:spPr>
          <a:xfrm rot="5400000">
            <a:off x="272170" y="3750756"/>
            <a:ext cx="1139073" cy="1461072"/>
          </a:xfrm>
          <a:prstGeom prst="rect">
            <a:avLst/>
          </a:prstGeom>
          <a:noFill/>
        </p:spPr>
        <p:txBody>
          <a:bodyPr vert="vert270" wrap="square" lIns="0" tIns="0" rIns="0" bIns="0" rtlCol="0">
            <a:noAutofit/>
          </a:bodyPr>
          <a:lstStyle/>
          <a:p>
            <a:pPr defTabSz="420060"/>
            <a:r>
              <a:rPr lang="en-US" sz="1200" b="1" dirty="0">
                <a:latin typeface="Helvetica" pitchFamily="2" charset="0"/>
                <a:ea typeface="Times New Roman"/>
              </a:rPr>
              <a:t>Homogeneous Symptom Components /</a:t>
            </a:r>
            <a:br>
              <a:rPr lang="en-US" sz="1200" b="1" dirty="0">
                <a:latin typeface="Helvetica" pitchFamily="2" charset="0"/>
                <a:ea typeface="Times New Roman"/>
              </a:rPr>
            </a:br>
            <a:r>
              <a:rPr lang="en-US" sz="1200" b="1" dirty="0">
                <a:latin typeface="Helvetica" pitchFamily="2" charset="0"/>
                <a:ea typeface="Times New Roman"/>
              </a:rPr>
              <a:t>Maladaptive Traits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7C3B22-AF1E-8A46-8019-BEE87DCA591A}"/>
              </a:ext>
            </a:extLst>
          </p:cNvPr>
          <p:cNvSpPr txBox="1"/>
          <p:nvPr/>
        </p:nvSpPr>
        <p:spPr>
          <a:xfrm rot="5400000">
            <a:off x="510518" y="9032585"/>
            <a:ext cx="782585" cy="1591865"/>
          </a:xfrm>
          <a:prstGeom prst="rect">
            <a:avLst/>
          </a:prstGeom>
          <a:noFill/>
        </p:spPr>
        <p:txBody>
          <a:bodyPr vert="vert270" wrap="square" lIns="0" tIns="0" rIns="0" bIns="0" rtlCol="0">
            <a:noAutofit/>
          </a:bodyPr>
          <a:lstStyle/>
          <a:p>
            <a:pPr defTabSz="420060"/>
            <a:r>
              <a:rPr lang="en-US" sz="1200" b="1" dirty="0">
                <a:latin typeface="Helvetica" pitchFamily="2" charset="0"/>
                <a:ea typeface="Times New Roman"/>
              </a:rPr>
              <a:t>Disorders and Related Constructs Linked to Subfactors and Spectra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2EABD3-F1E9-6541-A548-310177906F91}"/>
              </a:ext>
            </a:extLst>
          </p:cNvPr>
          <p:cNvSpPr txBox="1"/>
          <p:nvPr/>
        </p:nvSpPr>
        <p:spPr>
          <a:xfrm rot="5400000">
            <a:off x="495745" y="2099306"/>
            <a:ext cx="168033" cy="953189"/>
          </a:xfrm>
          <a:prstGeom prst="rect">
            <a:avLst/>
          </a:prstGeom>
          <a:noFill/>
        </p:spPr>
        <p:txBody>
          <a:bodyPr vert="vert270" wrap="square" lIns="0" tIns="0" rIns="0" bIns="0" rtlCol="0">
            <a:noAutofit/>
          </a:bodyPr>
          <a:lstStyle/>
          <a:p>
            <a:pPr defTabSz="420060"/>
            <a:r>
              <a:rPr lang="en-US" sz="1200" b="1" dirty="0">
                <a:latin typeface="Helvetica" pitchFamily="2" charset="0"/>
                <a:ea typeface="Times New Roman"/>
              </a:rPr>
              <a:t>Subfactors</a:t>
            </a:r>
            <a:endParaRPr lang="en-US" sz="1400" b="1" dirty="0">
              <a:latin typeface="Helvetica" pitchFamily="2" charset="0"/>
              <a:ea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4C793C-5BF5-A545-A508-6E2765DD6F8B}"/>
              </a:ext>
            </a:extLst>
          </p:cNvPr>
          <p:cNvSpPr txBox="1"/>
          <p:nvPr/>
        </p:nvSpPr>
        <p:spPr>
          <a:xfrm rot="5400000">
            <a:off x="384099" y="1528890"/>
            <a:ext cx="168029" cy="742692"/>
          </a:xfrm>
          <a:prstGeom prst="rect">
            <a:avLst/>
          </a:prstGeom>
          <a:noFill/>
        </p:spPr>
        <p:txBody>
          <a:bodyPr vert="vert270" wrap="square" lIns="0" tIns="0" rIns="0" bIns="0" rtlCol="0">
            <a:noAutofit/>
          </a:bodyPr>
          <a:lstStyle/>
          <a:p>
            <a:pPr defTabSz="420060"/>
            <a:r>
              <a:rPr lang="en-US" sz="1200" b="1" dirty="0">
                <a:latin typeface="Helvetica" pitchFamily="2" charset="0"/>
                <a:ea typeface="Times New Roman"/>
              </a:rPr>
              <a:t>Spectra</a:t>
            </a:r>
            <a:endParaRPr lang="en-US" sz="1400" b="1" dirty="0">
              <a:latin typeface="Helvetica" pitchFamily="2" charset="0"/>
              <a:ea typeface="Times New Roman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2969BF-AF72-1248-8B8F-3792DE744549}"/>
              </a:ext>
            </a:extLst>
          </p:cNvPr>
          <p:cNvSpPr txBox="1"/>
          <p:nvPr/>
        </p:nvSpPr>
        <p:spPr>
          <a:xfrm rot="5400000">
            <a:off x="687241" y="2603687"/>
            <a:ext cx="283484" cy="1464241"/>
          </a:xfrm>
          <a:prstGeom prst="rect">
            <a:avLst/>
          </a:prstGeom>
          <a:noFill/>
        </p:spPr>
        <p:txBody>
          <a:bodyPr vert="vert270" wrap="square" lIns="0" tIns="0" rIns="0" bIns="0" rtlCol="0">
            <a:noAutofit/>
          </a:bodyPr>
          <a:lstStyle/>
          <a:p>
            <a:pPr defTabSz="420060"/>
            <a:r>
              <a:rPr lang="en-US" sz="1200" b="1" dirty="0">
                <a:latin typeface="Helvetica" pitchFamily="2" charset="0"/>
                <a:ea typeface="Times New Roman"/>
              </a:rPr>
              <a:t>Syndromes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FAD0F4-ADB4-5948-99D2-885E435664C8}"/>
              </a:ext>
            </a:extLst>
          </p:cNvPr>
          <p:cNvSpPr txBox="1"/>
          <p:nvPr/>
        </p:nvSpPr>
        <p:spPr>
          <a:xfrm rot="5400000">
            <a:off x="518382" y="-68548"/>
            <a:ext cx="168029" cy="1011258"/>
          </a:xfrm>
          <a:prstGeom prst="rect">
            <a:avLst/>
          </a:prstGeom>
          <a:noFill/>
        </p:spPr>
        <p:txBody>
          <a:bodyPr vert="vert270" wrap="square" lIns="0" tIns="0" rIns="0" bIns="0" rtlCol="0">
            <a:noAutofit/>
          </a:bodyPr>
          <a:lstStyle/>
          <a:p>
            <a:pPr defTabSz="420060"/>
            <a:r>
              <a:rPr lang="en-US" sz="1200" b="1" dirty="0">
                <a:latin typeface="Helvetica" pitchFamily="2" charset="0"/>
                <a:ea typeface="Times New Roman"/>
              </a:rPr>
              <a:t>Superspectra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37FC18-AD9E-2442-BF11-02FA890907D6}"/>
              </a:ext>
            </a:extLst>
          </p:cNvPr>
          <p:cNvSpPr/>
          <p:nvPr/>
        </p:nvSpPr>
        <p:spPr>
          <a:xfrm>
            <a:off x="1715671" y="3837395"/>
            <a:ext cx="954000" cy="4620766"/>
          </a:xfrm>
          <a:prstGeom prst="rect">
            <a:avLst/>
          </a:prstGeom>
          <a:solidFill>
            <a:srgbClr val="C5EFF5"/>
          </a:solidFill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Components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Conversion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Somatization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Malaise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Head Pain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Gastro-intestinal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Cognitive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78E7640-A7C8-874A-A293-2FDD94FFCC56}"/>
              </a:ext>
            </a:extLst>
          </p:cNvPr>
          <p:cNvSpPr/>
          <p:nvPr/>
        </p:nvSpPr>
        <p:spPr>
          <a:xfrm>
            <a:off x="1728623" y="3117671"/>
            <a:ext cx="288000" cy="432000"/>
          </a:xfrm>
          <a:prstGeom prst="rect">
            <a:avLst/>
          </a:prstGeom>
          <a:solidFill>
            <a:srgbClr val="8BDDE9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34462EF-C1CE-1A41-B5AE-8F097C692487}"/>
              </a:ext>
            </a:extLst>
          </p:cNvPr>
          <p:cNvSpPr/>
          <p:nvPr/>
        </p:nvSpPr>
        <p:spPr>
          <a:xfrm>
            <a:off x="1715671" y="1740658"/>
            <a:ext cx="954000" cy="432000"/>
          </a:xfrm>
          <a:prstGeom prst="rect">
            <a:avLst/>
          </a:prstGeom>
          <a:solidFill>
            <a:srgbClr val="8BDDE9"/>
          </a:solidFill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5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Somatoform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59E8C9C-87BD-1C4A-AA96-FA0C47CA3390}"/>
              </a:ext>
            </a:extLst>
          </p:cNvPr>
          <p:cNvSpPr/>
          <p:nvPr/>
        </p:nvSpPr>
        <p:spPr>
          <a:xfrm>
            <a:off x="1715671" y="280401"/>
            <a:ext cx="12803796" cy="432000"/>
          </a:xfrm>
          <a:prstGeom prst="rect">
            <a:avLst/>
          </a:prstGeom>
          <a:solidFill>
            <a:srgbClr val="DBE4E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General Factor of Psychopathology (p-factor)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4A84EFE-BFBA-324A-8823-206390A627C8}"/>
              </a:ext>
            </a:extLst>
          </p:cNvPr>
          <p:cNvSpPr/>
          <p:nvPr/>
        </p:nvSpPr>
        <p:spPr>
          <a:xfrm>
            <a:off x="2703154" y="3837395"/>
            <a:ext cx="954000" cy="4620766"/>
          </a:xfrm>
          <a:prstGeom prst="rect">
            <a:avLst/>
          </a:prstGeom>
          <a:solidFill>
            <a:srgbClr val="B6DAEF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Traits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Anxiousness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Emotional lability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Hostility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Perseveration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Restricted affectivity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Separation insecurity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Submissive-ness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Identity problems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Negative relationships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Fragility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Ineptitude</a:t>
            </a:r>
          </a:p>
          <a:p>
            <a:pPr algn="ctr">
              <a:spcAft>
                <a:spcPts val="200"/>
              </a:spcAft>
            </a:pPr>
            <a:r>
              <a:rPr lang="en-US" sz="9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Invulnerability</a:t>
            </a:r>
            <a:endParaRPr lang="en-AU" sz="100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57A03FD-DA7E-5743-A0A1-1EC0D5EB8492}"/>
              </a:ext>
            </a:extLst>
          </p:cNvPr>
          <p:cNvSpPr/>
          <p:nvPr/>
        </p:nvSpPr>
        <p:spPr>
          <a:xfrm>
            <a:off x="2703158" y="1740658"/>
            <a:ext cx="5415813" cy="432000"/>
          </a:xfrm>
          <a:prstGeom prst="rect">
            <a:avLst/>
          </a:prstGeom>
          <a:solidFill>
            <a:srgbClr val="7ABEE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Internalizing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37A3524-503C-3949-8CB5-BC554C84C854}"/>
              </a:ext>
            </a:extLst>
          </p:cNvPr>
          <p:cNvSpPr/>
          <p:nvPr/>
        </p:nvSpPr>
        <p:spPr>
          <a:xfrm>
            <a:off x="3690637" y="9312372"/>
            <a:ext cx="954000" cy="1440000"/>
          </a:xfrm>
          <a:prstGeom prst="rect">
            <a:avLst/>
          </a:prstGeom>
          <a:solidFill>
            <a:srgbClr val="AFE2F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AU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Arousal Difficulties</a:t>
            </a:r>
          </a:p>
          <a:p>
            <a:pPr algn="ctr" defTabSz="420060">
              <a:spcAft>
                <a:spcPts val="300"/>
              </a:spcAft>
            </a:pPr>
            <a:r>
              <a:rPr lang="en-AU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Low Desire</a:t>
            </a:r>
          </a:p>
          <a:p>
            <a:pPr algn="ctr" defTabSz="420060">
              <a:spcAft>
                <a:spcPts val="300"/>
              </a:spcAft>
            </a:pPr>
            <a:r>
              <a:rPr lang="en-AU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Orgasmic Dysfunction</a:t>
            </a:r>
          </a:p>
          <a:p>
            <a:pPr algn="ctr" defTabSz="420060">
              <a:spcAft>
                <a:spcPts val="300"/>
              </a:spcAft>
            </a:pPr>
            <a:r>
              <a:rPr lang="en-AU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Sexual Pain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5C58A14C-1853-8642-9C6E-333B37BEF5CE}"/>
              </a:ext>
            </a:extLst>
          </p:cNvPr>
          <p:cNvSpPr/>
          <p:nvPr/>
        </p:nvSpPr>
        <p:spPr>
          <a:xfrm>
            <a:off x="3690637" y="2418038"/>
            <a:ext cx="954000" cy="432000"/>
          </a:xfrm>
          <a:prstGeom prst="rect">
            <a:avLst/>
          </a:prstGeom>
          <a:solidFill>
            <a:srgbClr val="5EC6E4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Sexual Problems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3C2CA7D-3E7D-A14A-ABB7-C4666C63D6C2}"/>
              </a:ext>
            </a:extLst>
          </p:cNvPr>
          <p:cNvSpPr/>
          <p:nvPr/>
        </p:nvSpPr>
        <p:spPr>
          <a:xfrm>
            <a:off x="4678120" y="9312372"/>
            <a:ext cx="954000" cy="1440000"/>
          </a:xfrm>
          <a:prstGeom prst="rect">
            <a:avLst/>
          </a:prstGeom>
          <a:solidFill>
            <a:srgbClr val="B1E0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Anorexia Nervosa </a:t>
            </a: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Binge Eating Disorder</a:t>
            </a: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Bulimia Nervosa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CB2F19F-8457-764E-BD0E-44857CA15F19}"/>
              </a:ext>
            </a:extLst>
          </p:cNvPr>
          <p:cNvSpPr/>
          <p:nvPr/>
        </p:nvSpPr>
        <p:spPr>
          <a:xfrm>
            <a:off x="4678120" y="2418038"/>
            <a:ext cx="954000" cy="432000"/>
          </a:xfrm>
          <a:prstGeom prst="rect">
            <a:avLst/>
          </a:prstGeom>
          <a:solidFill>
            <a:srgbClr val="64BFE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Eating Pathology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79C71C0-DE9A-1345-BEDB-BD292050EEDD}"/>
              </a:ext>
            </a:extLst>
          </p:cNvPr>
          <p:cNvSpPr/>
          <p:nvPr/>
        </p:nvSpPr>
        <p:spPr>
          <a:xfrm>
            <a:off x="5665603" y="9312372"/>
            <a:ext cx="954000" cy="1440000"/>
          </a:xfrm>
          <a:prstGeom prst="rect">
            <a:avLst/>
          </a:prstGeom>
          <a:solidFill>
            <a:srgbClr val="B6DBF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Agoraphobia</a:t>
            </a: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OCD</a:t>
            </a: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Panic Disorder</a:t>
            </a: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SAD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Social Phobia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Specific Phobia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9B7A2C94-44FA-414C-9BC4-65FC77719428}"/>
              </a:ext>
            </a:extLst>
          </p:cNvPr>
          <p:cNvSpPr/>
          <p:nvPr/>
        </p:nvSpPr>
        <p:spPr>
          <a:xfrm>
            <a:off x="5665603" y="3837395"/>
            <a:ext cx="954000" cy="4620766"/>
          </a:xfrm>
          <a:prstGeom prst="rect">
            <a:avLst/>
          </a:prstGeom>
          <a:solidFill>
            <a:srgbClr val="B6DBF0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Components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Interactive anxiety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Performance anxiety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Public places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Enclosed spaces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Animal phobia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Situational phobia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Blood-injection-injury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Physiological panic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Psychological panic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Cleaning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Rituals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Checking</a:t>
            </a:r>
            <a:endParaRPr lang="en-AU" sz="100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298C37AD-EE94-714E-927B-4A8C1E4DBCAC}"/>
              </a:ext>
            </a:extLst>
          </p:cNvPr>
          <p:cNvSpPr/>
          <p:nvPr/>
        </p:nvSpPr>
        <p:spPr>
          <a:xfrm>
            <a:off x="5665603" y="2418038"/>
            <a:ext cx="954000" cy="432000"/>
          </a:xfrm>
          <a:prstGeom prst="rect">
            <a:avLst/>
          </a:prstGeom>
          <a:solidFill>
            <a:srgbClr val="6BB7D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Fear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12EDA0D-A0CB-8D47-92D8-096845AE187B}"/>
              </a:ext>
            </a:extLst>
          </p:cNvPr>
          <p:cNvSpPr/>
          <p:nvPr/>
        </p:nvSpPr>
        <p:spPr>
          <a:xfrm>
            <a:off x="6653086" y="9312372"/>
            <a:ext cx="954000" cy="1440000"/>
          </a:xfrm>
          <a:prstGeom prst="rect">
            <a:avLst/>
          </a:prstGeom>
          <a:solidFill>
            <a:srgbClr val="C2D6E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Borderline PD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Dysthymia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GAD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MDD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PTSD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4FDAB18E-A300-684B-9129-B6A768BEFE91}"/>
              </a:ext>
            </a:extLst>
          </p:cNvPr>
          <p:cNvSpPr/>
          <p:nvPr/>
        </p:nvSpPr>
        <p:spPr>
          <a:xfrm>
            <a:off x="6653086" y="3837395"/>
            <a:ext cx="954000" cy="4620766"/>
          </a:xfrm>
          <a:prstGeom prst="rect">
            <a:avLst/>
          </a:prstGeom>
          <a:solidFill>
            <a:srgbClr val="C2D6EF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Components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Dysphoria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Lassitude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Anhedonia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Insomnia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Suicidality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Agitation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Retardation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Appetite loss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Appetite gain</a:t>
            </a:r>
          </a:p>
          <a:p>
            <a:pPr algn="ctr">
              <a:spcAft>
                <a:spcPts val="200"/>
              </a:spcAft>
            </a:pPr>
            <a:r>
              <a:rPr lang="en-US" sz="9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Wellbeing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GAD Symptoms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Re-experiencing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Avoidance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Hyperarousal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Numbing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Dissociation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Irritability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Pure obsessions</a:t>
            </a:r>
            <a:endParaRPr lang="en-AU" sz="100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6DCB33A8-F7D1-2D48-9C5A-E8D8C7CF08BE}"/>
              </a:ext>
            </a:extLst>
          </p:cNvPr>
          <p:cNvSpPr/>
          <p:nvPr/>
        </p:nvSpPr>
        <p:spPr>
          <a:xfrm>
            <a:off x="6653086" y="2418038"/>
            <a:ext cx="954000" cy="432000"/>
          </a:xfrm>
          <a:prstGeom prst="rect">
            <a:avLst/>
          </a:prstGeom>
          <a:solidFill>
            <a:srgbClr val="86ABD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Distress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FB483A5D-1509-A74D-9312-BEB0DD1AD623}"/>
              </a:ext>
            </a:extLst>
          </p:cNvPr>
          <p:cNvSpPr/>
          <p:nvPr/>
        </p:nvSpPr>
        <p:spPr>
          <a:xfrm>
            <a:off x="7640569" y="9312372"/>
            <a:ext cx="954000" cy="1440000"/>
          </a:xfrm>
          <a:prstGeom prst="rect">
            <a:avLst/>
          </a:prstGeom>
          <a:solidFill>
            <a:srgbClr val="CECFE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Bipolar I &amp; II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872AA746-23FA-004C-954D-E7F4C3EB722A}"/>
              </a:ext>
            </a:extLst>
          </p:cNvPr>
          <p:cNvSpPr/>
          <p:nvPr/>
        </p:nvSpPr>
        <p:spPr>
          <a:xfrm>
            <a:off x="7640569" y="3837395"/>
            <a:ext cx="954000" cy="4620766"/>
          </a:xfrm>
          <a:prstGeom prst="rect">
            <a:avLst/>
          </a:prstGeom>
          <a:solidFill>
            <a:srgbClr val="CECFED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Components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Euphoric activation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Hyper-active cognition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Reckless</a:t>
            </a:r>
            <a:b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over-confidence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81963D82-55A7-0547-BDFD-9A153AE904B7}"/>
              </a:ext>
            </a:extLst>
          </p:cNvPr>
          <p:cNvSpPr/>
          <p:nvPr/>
        </p:nvSpPr>
        <p:spPr>
          <a:xfrm>
            <a:off x="7640569" y="2418038"/>
            <a:ext cx="954000" cy="432000"/>
          </a:xfrm>
          <a:prstGeom prst="rect">
            <a:avLst/>
          </a:prstGeom>
          <a:solidFill>
            <a:srgbClr val="9D9FD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Mania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3AFCC403-D826-FF40-BFE7-801B6D4520E6}"/>
              </a:ext>
            </a:extLst>
          </p:cNvPr>
          <p:cNvSpPr/>
          <p:nvPr/>
        </p:nvSpPr>
        <p:spPr>
          <a:xfrm>
            <a:off x="8628052" y="9312372"/>
            <a:ext cx="954000" cy="1440000"/>
          </a:xfrm>
          <a:prstGeom prst="rect">
            <a:avLst/>
          </a:prstGeom>
          <a:solidFill>
            <a:srgbClr val="E0C0E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Mood Disorders with Psychosis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Paranoid PD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Schizophrenia Spectrum</a:t>
            </a: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Schizoid PD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Schizotypal PD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DFF0ABF0-AB44-C845-BA55-9E82923DC65C}"/>
              </a:ext>
            </a:extLst>
          </p:cNvPr>
          <p:cNvSpPr/>
          <p:nvPr/>
        </p:nvSpPr>
        <p:spPr>
          <a:xfrm>
            <a:off x="8628052" y="3837395"/>
            <a:ext cx="954000" cy="4620766"/>
          </a:xfrm>
          <a:prstGeom prst="rect">
            <a:avLst/>
          </a:prstGeom>
          <a:solidFill>
            <a:srgbClr val="E0C0E9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Components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Psychotic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Disorganized</a:t>
            </a:r>
          </a:p>
          <a:p>
            <a:pPr algn="ctr">
              <a:spcAft>
                <a:spcPts val="200"/>
              </a:spcAft>
            </a:pPr>
            <a:r>
              <a:rPr lang="en-US" sz="1000" dirty="0" err="1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Inexpressivity</a:t>
            </a:r>
            <a:endParaRPr lang="en-US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Avolition</a:t>
            </a:r>
          </a:p>
          <a:p>
            <a:pPr algn="ctr">
              <a:spcAft>
                <a:spcPts val="200"/>
              </a:spcAft>
            </a:pPr>
            <a:endParaRPr lang="en-US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Traits</a:t>
            </a:r>
            <a:endParaRPr lang="en-US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Eccentricity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Cognitive/</a:t>
            </a:r>
            <a:b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perceptual</a:t>
            </a:r>
            <a:b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dysregulation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Unusual beliefs and experiences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Fantasy proneness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141430AF-C690-B34D-A6CD-16D1073CC03B}"/>
              </a:ext>
            </a:extLst>
          </p:cNvPr>
          <p:cNvSpPr/>
          <p:nvPr/>
        </p:nvSpPr>
        <p:spPr>
          <a:xfrm>
            <a:off x="8152450" y="1740658"/>
            <a:ext cx="1429602" cy="432000"/>
          </a:xfrm>
          <a:prstGeom prst="rect">
            <a:avLst/>
          </a:prstGeom>
          <a:solidFill>
            <a:srgbClr val="CA92D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Thought Disorder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A99D114A-629F-2C48-BD6F-65C2D1FA693B}"/>
              </a:ext>
            </a:extLst>
          </p:cNvPr>
          <p:cNvSpPr/>
          <p:nvPr/>
        </p:nvSpPr>
        <p:spPr>
          <a:xfrm>
            <a:off x="9615535" y="9312372"/>
            <a:ext cx="954000" cy="1440000"/>
          </a:xfrm>
          <a:prstGeom prst="rect">
            <a:avLst/>
          </a:prstGeom>
          <a:solidFill>
            <a:srgbClr val="EECAE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Avoidant PD</a:t>
            </a:r>
          </a:p>
          <a:p>
            <a:pPr algn="ctr" defTabSz="420060">
              <a:spcAft>
                <a:spcPts val="300"/>
              </a:spcAft>
            </a:pPr>
            <a:r>
              <a:rPr lang="en-US" sz="9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Histrionic PD</a:t>
            </a: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Schizoid PD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37997AFB-BCD3-0647-9CED-BC796D4C1DD5}"/>
              </a:ext>
            </a:extLst>
          </p:cNvPr>
          <p:cNvSpPr/>
          <p:nvPr/>
        </p:nvSpPr>
        <p:spPr>
          <a:xfrm>
            <a:off x="9615535" y="3837395"/>
            <a:ext cx="954000" cy="4620766"/>
          </a:xfrm>
          <a:prstGeom prst="rect">
            <a:avLst/>
          </a:prstGeom>
          <a:solidFill>
            <a:srgbClr val="EECAE1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Traits 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Anhedonia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 err="1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Depressivity</a:t>
            </a:r>
            <a:endParaRPr lang="en-US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Intimacy avoidance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Suspicious-ness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Withdrawal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Interpersonal passivity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 err="1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Disaffiliative</a:t>
            </a: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-ness</a:t>
            </a:r>
          </a:p>
          <a:p>
            <a:pPr algn="ctr" defTabSz="420060">
              <a:spcAft>
                <a:spcPts val="200"/>
              </a:spcAft>
            </a:pPr>
            <a:r>
              <a:rPr lang="en-US" sz="9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Attention seeking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E598062D-59BB-F041-9F60-6D88272E6BCF}"/>
              </a:ext>
            </a:extLst>
          </p:cNvPr>
          <p:cNvSpPr/>
          <p:nvPr/>
        </p:nvSpPr>
        <p:spPr>
          <a:xfrm>
            <a:off x="9615535" y="1740658"/>
            <a:ext cx="954000" cy="432000"/>
          </a:xfrm>
          <a:prstGeom prst="rect">
            <a:avLst/>
          </a:prstGeom>
          <a:solidFill>
            <a:srgbClr val="DD95C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25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Detachment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3E871CE2-65D7-D048-A0BF-17B49B1FC615}"/>
              </a:ext>
            </a:extLst>
          </p:cNvPr>
          <p:cNvSpPr/>
          <p:nvPr/>
        </p:nvSpPr>
        <p:spPr>
          <a:xfrm>
            <a:off x="10603018" y="3837395"/>
            <a:ext cx="954000" cy="4620766"/>
          </a:xfrm>
          <a:prstGeom prst="rect">
            <a:avLst/>
          </a:prstGeom>
          <a:solidFill>
            <a:srgbClr val="FFC4CD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Traits 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Problematic impulsivity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Irresponsibility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Theft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Distractibility</a:t>
            </a:r>
          </a:p>
          <a:p>
            <a:pPr algn="ctr" defTabSz="420060">
              <a:spcAft>
                <a:spcPts val="2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Risk taking</a:t>
            </a:r>
          </a:p>
          <a:p>
            <a:pPr algn="ctr" defTabSz="420060">
              <a:spcAft>
                <a:spcPts val="200"/>
              </a:spcAft>
            </a:pPr>
            <a:r>
              <a:rPr lang="en-US" sz="9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Rigid perfectionism</a:t>
            </a:r>
          </a:p>
          <a:p>
            <a:pPr algn="ctr" defTabSz="420060">
              <a:spcAft>
                <a:spcPts val="200"/>
              </a:spcAft>
            </a:pPr>
            <a:r>
              <a:rPr lang="en-US" sz="9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Ruminative deliberation</a:t>
            </a:r>
          </a:p>
          <a:p>
            <a:pPr algn="ctr" defTabSz="420060">
              <a:spcAft>
                <a:spcPts val="200"/>
              </a:spcAft>
            </a:pPr>
            <a:r>
              <a:rPr lang="en-US" sz="9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</a:t>
            </a: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Workaholism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B8CB093-DB5E-2749-928D-BDE1DEA0FD28}"/>
              </a:ext>
            </a:extLst>
          </p:cNvPr>
          <p:cNvSpPr/>
          <p:nvPr/>
        </p:nvSpPr>
        <p:spPr>
          <a:xfrm>
            <a:off x="10603017" y="1740658"/>
            <a:ext cx="2459310" cy="432000"/>
          </a:xfrm>
          <a:prstGeom prst="rect">
            <a:avLst/>
          </a:prstGeom>
          <a:solidFill>
            <a:srgbClr val="FF899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Disinhibited </a:t>
            </a:r>
            <a:b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Externalizing</a:t>
            </a: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26486B80-CF34-9C4A-A02A-D03BD9E514DC}"/>
              </a:ext>
            </a:extLst>
          </p:cNvPr>
          <p:cNvSpPr/>
          <p:nvPr/>
        </p:nvSpPr>
        <p:spPr>
          <a:xfrm>
            <a:off x="11590501" y="9312372"/>
            <a:ext cx="954000" cy="1440000"/>
          </a:xfrm>
          <a:prstGeom prst="rect">
            <a:avLst/>
          </a:prstGeom>
          <a:solidFill>
            <a:srgbClr val="FFCCD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Substance-Related Disorders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F696D6F0-37AD-564C-A1F8-7B6B3BE9298B}"/>
              </a:ext>
            </a:extLst>
          </p:cNvPr>
          <p:cNvSpPr/>
          <p:nvPr/>
        </p:nvSpPr>
        <p:spPr>
          <a:xfrm>
            <a:off x="11590501" y="3837395"/>
            <a:ext cx="954000" cy="4620766"/>
          </a:xfrm>
          <a:prstGeom prst="rect">
            <a:avLst/>
          </a:prstGeom>
          <a:solidFill>
            <a:srgbClr val="FFCCDD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Components 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Alcohol use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Alcohol problems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Marijuana use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Marijuana problems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Drug use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Drug problems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77EE98A8-6F12-7643-A136-401B98D6D582}"/>
              </a:ext>
            </a:extLst>
          </p:cNvPr>
          <p:cNvSpPr/>
          <p:nvPr/>
        </p:nvSpPr>
        <p:spPr>
          <a:xfrm>
            <a:off x="11590501" y="2418038"/>
            <a:ext cx="954000" cy="432000"/>
          </a:xfrm>
          <a:prstGeom prst="rect">
            <a:avLst/>
          </a:prstGeom>
          <a:solidFill>
            <a:srgbClr val="FF99B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0" bIns="36000" rtlCol="0" anchor="ctr"/>
          <a:lstStyle/>
          <a:p>
            <a:pPr algn="ctr">
              <a:lnSpc>
                <a:spcPct val="70000"/>
              </a:lnSpc>
            </a:pPr>
            <a:r>
              <a:rPr lang="en-US" sz="12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Harmful Substance Use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F7D60993-32A0-054D-992C-02A2B9CAAC7E}"/>
              </a:ext>
            </a:extLst>
          </p:cNvPr>
          <p:cNvSpPr/>
          <p:nvPr/>
        </p:nvSpPr>
        <p:spPr>
          <a:xfrm>
            <a:off x="12577984" y="9312372"/>
            <a:ext cx="954000" cy="1440000"/>
          </a:xfrm>
          <a:prstGeom prst="rect">
            <a:avLst/>
          </a:prstGeom>
          <a:solidFill>
            <a:srgbClr val="FFB8C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Antisocial PD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Conduct Disorder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IED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ODD</a:t>
            </a: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ADHD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A68073B3-9212-764B-B894-92385C25A6CE}"/>
              </a:ext>
            </a:extLst>
          </p:cNvPr>
          <p:cNvSpPr/>
          <p:nvPr/>
        </p:nvSpPr>
        <p:spPr>
          <a:xfrm>
            <a:off x="12577984" y="3837395"/>
            <a:ext cx="954000" cy="4620766"/>
          </a:xfrm>
          <a:prstGeom prst="rect">
            <a:avLst/>
          </a:prstGeom>
          <a:solidFill>
            <a:srgbClr val="FFB8CD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Components 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Physical aggression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Destructive aggression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Relational aggression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Fraud</a:t>
            </a:r>
          </a:p>
          <a:p>
            <a:pPr algn="ctr">
              <a:spcAft>
                <a:spcPts val="200"/>
              </a:spcAft>
            </a:pPr>
            <a:endParaRPr lang="en-US" sz="100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Traits</a:t>
            </a:r>
            <a:endParaRPr lang="en-US" sz="100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Impatient urgency</a:t>
            </a:r>
          </a:p>
          <a:p>
            <a:pPr algn="ctr">
              <a:spcAft>
                <a:spcPts val="200"/>
              </a:spcAft>
            </a:pPr>
            <a:r>
              <a:rPr lang="en-US" sz="9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Planful control</a:t>
            </a:r>
          </a:p>
          <a:p>
            <a:pPr algn="ctr">
              <a:spcAft>
                <a:spcPts val="200"/>
              </a:spcAft>
            </a:pPr>
            <a:r>
              <a:rPr lang="en-US" sz="9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Dependability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Alienation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Boredom proneness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Blame externalization</a:t>
            </a:r>
          </a:p>
          <a:p>
            <a:pPr algn="ctr">
              <a:spcAft>
                <a:spcPts val="200"/>
              </a:spcAft>
            </a:pPr>
            <a:r>
              <a:rPr lang="en-US" sz="9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Honesty</a:t>
            </a:r>
          </a:p>
          <a:p>
            <a:pPr algn="ctr">
              <a:spcAft>
                <a:spcPts val="200"/>
              </a:spcAft>
            </a:pPr>
            <a:r>
              <a:rPr lang="en-US" sz="95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Rebelliousness</a:t>
            </a:r>
          </a:p>
          <a:p>
            <a:pPr algn="ctr">
              <a:spcAft>
                <a:spcPts val="200"/>
              </a:spcAft>
            </a:pPr>
            <a:r>
              <a:rPr lang="en-US" sz="9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Empathy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Excitement seeking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3DA18640-4BC7-3A49-909B-5E55FEF54513}"/>
              </a:ext>
            </a:extLst>
          </p:cNvPr>
          <p:cNvSpPr/>
          <p:nvPr/>
        </p:nvSpPr>
        <p:spPr>
          <a:xfrm>
            <a:off x="12577984" y="2418038"/>
            <a:ext cx="954000" cy="432000"/>
          </a:xfrm>
          <a:prstGeom prst="rect">
            <a:avLst/>
          </a:prstGeom>
          <a:solidFill>
            <a:srgbClr val="FF8AAA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Antisocial Behavior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C648FE8C-8ECA-8749-868D-7BDC9ADFBFF4}"/>
              </a:ext>
            </a:extLst>
          </p:cNvPr>
          <p:cNvSpPr/>
          <p:nvPr/>
        </p:nvSpPr>
        <p:spPr>
          <a:xfrm>
            <a:off x="13565467" y="9312372"/>
            <a:ext cx="954000" cy="1440000"/>
          </a:xfrm>
          <a:prstGeom prst="rect">
            <a:avLst/>
          </a:prstGeom>
          <a:solidFill>
            <a:srgbClr val="FFCCC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Borderline PD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Histrionic PD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Narcissistic PD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 defTabSz="420060">
              <a:spcAft>
                <a:spcPts val="300"/>
              </a:spcAft>
            </a:pPr>
            <a:r>
              <a:rPr lang="en-US" sz="1000" dirty="0">
                <a:solidFill>
                  <a:prstClr val="black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Paranoid PD</a:t>
            </a:r>
            <a:endParaRPr lang="en-AU" sz="1000" dirty="0">
              <a:solidFill>
                <a:prstClr val="black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76C50DAE-60E5-0C4F-86D9-5A5CD86907DE}"/>
              </a:ext>
            </a:extLst>
          </p:cNvPr>
          <p:cNvSpPr/>
          <p:nvPr/>
        </p:nvSpPr>
        <p:spPr>
          <a:xfrm>
            <a:off x="13565467" y="3837395"/>
            <a:ext cx="954000" cy="4620766"/>
          </a:xfrm>
          <a:prstGeom prst="rect">
            <a:avLst/>
          </a:prstGeom>
          <a:solidFill>
            <a:srgbClr val="FFCCC6"/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>
              <a:spcAft>
                <a:spcPts val="200"/>
              </a:spcAft>
            </a:pPr>
            <a:r>
              <a:rPr lang="en-US" sz="1000" b="1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Traits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Attention seeking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Callousness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Deceitfulness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Grandiosity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Manipulative-ness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Rudeness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Egocentricity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Dominance</a:t>
            </a:r>
          </a:p>
          <a:p>
            <a:pPr algn="ctr">
              <a:spcAft>
                <a:spcPts val="200"/>
              </a:spcAft>
            </a:pP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Flirtatiousness</a:t>
            </a:r>
          </a:p>
          <a:p>
            <a:pPr algn="ctr">
              <a:spcAft>
                <a:spcPts val="200"/>
              </a:spcAft>
            </a:pPr>
            <a:r>
              <a:rPr lang="en-US" sz="9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(low) </a:t>
            </a:r>
            <a:r>
              <a:rPr lang="en-US" sz="10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Timorousness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EB8E81EA-92FB-8B40-980C-EEEDE2C4799F}"/>
              </a:ext>
            </a:extLst>
          </p:cNvPr>
          <p:cNvSpPr/>
          <p:nvPr/>
        </p:nvSpPr>
        <p:spPr>
          <a:xfrm>
            <a:off x="13093867" y="1740658"/>
            <a:ext cx="1425600" cy="432000"/>
          </a:xfrm>
          <a:prstGeom prst="rect">
            <a:avLst/>
          </a:prstGeom>
          <a:solidFill>
            <a:srgbClr val="FF998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Antagonistic Externalizing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B98CCBE-3A4F-F64C-9A0D-94B76A7758C8}"/>
              </a:ext>
            </a:extLst>
          </p:cNvPr>
          <p:cNvSpPr/>
          <p:nvPr/>
        </p:nvSpPr>
        <p:spPr>
          <a:xfrm>
            <a:off x="10603023" y="1028644"/>
            <a:ext cx="3916449" cy="432000"/>
          </a:xfrm>
          <a:prstGeom prst="rect">
            <a:avLst/>
          </a:prstGeom>
          <a:solidFill>
            <a:srgbClr val="FF8F8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Externalizing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A98E920F-8D4D-DB4F-8289-AD4EE1F54A84}"/>
              </a:ext>
            </a:extLst>
          </p:cNvPr>
          <p:cNvSpPr/>
          <p:nvPr/>
        </p:nvSpPr>
        <p:spPr>
          <a:xfrm>
            <a:off x="2054990" y="3118981"/>
            <a:ext cx="288000" cy="432000"/>
          </a:xfrm>
          <a:prstGeom prst="rect">
            <a:avLst/>
          </a:prstGeom>
          <a:solidFill>
            <a:srgbClr val="8BDDE9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4631793E-3EB9-B140-8B03-C26D43AA2359}"/>
              </a:ext>
            </a:extLst>
          </p:cNvPr>
          <p:cNvSpPr/>
          <p:nvPr/>
        </p:nvSpPr>
        <p:spPr>
          <a:xfrm>
            <a:off x="2385495" y="3120259"/>
            <a:ext cx="288000" cy="432000"/>
          </a:xfrm>
          <a:prstGeom prst="rect">
            <a:avLst/>
          </a:prstGeom>
          <a:solidFill>
            <a:srgbClr val="8BDDE9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F0149B32-0E37-B04E-8686-39623DFC51A3}"/>
              </a:ext>
            </a:extLst>
          </p:cNvPr>
          <p:cNvSpPr/>
          <p:nvPr/>
        </p:nvSpPr>
        <p:spPr>
          <a:xfrm>
            <a:off x="4676152" y="3120259"/>
            <a:ext cx="288000" cy="432000"/>
          </a:xfrm>
          <a:prstGeom prst="rect">
            <a:avLst/>
          </a:prstGeom>
          <a:solidFill>
            <a:srgbClr val="64BFE2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754F0014-5434-FA49-ADE8-8EE1C4991129}"/>
              </a:ext>
            </a:extLst>
          </p:cNvPr>
          <p:cNvSpPr/>
          <p:nvPr/>
        </p:nvSpPr>
        <p:spPr>
          <a:xfrm>
            <a:off x="5010110" y="3120472"/>
            <a:ext cx="288000" cy="432000"/>
          </a:xfrm>
          <a:prstGeom prst="rect">
            <a:avLst/>
          </a:prstGeom>
          <a:solidFill>
            <a:srgbClr val="64BFE2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16186F2C-F1DF-4548-BE50-C081AAF01283}"/>
              </a:ext>
            </a:extLst>
          </p:cNvPr>
          <p:cNvSpPr/>
          <p:nvPr/>
        </p:nvSpPr>
        <p:spPr>
          <a:xfrm>
            <a:off x="5339192" y="3122809"/>
            <a:ext cx="288000" cy="432000"/>
          </a:xfrm>
          <a:prstGeom prst="rect">
            <a:avLst/>
          </a:prstGeom>
          <a:solidFill>
            <a:srgbClr val="64BFE2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5326821D-0E80-904D-B91C-4F69833890BB}"/>
              </a:ext>
            </a:extLst>
          </p:cNvPr>
          <p:cNvSpPr/>
          <p:nvPr/>
        </p:nvSpPr>
        <p:spPr>
          <a:xfrm>
            <a:off x="3694964" y="3120259"/>
            <a:ext cx="288000" cy="432000"/>
          </a:xfrm>
          <a:prstGeom prst="rect">
            <a:avLst/>
          </a:prstGeom>
          <a:solidFill>
            <a:srgbClr val="5EC6E4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52A93F92-72D7-BC4E-9017-CC9843D43A5E}"/>
              </a:ext>
            </a:extLst>
          </p:cNvPr>
          <p:cNvSpPr/>
          <p:nvPr/>
        </p:nvSpPr>
        <p:spPr>
          <a:xfrm>
            <a:off x="4024487" y="3117671"/>
            <a:ext cx="288000" cy="432000"/>
          </a:xfrm>
          <a:prstGeom prst="rect">
            <a:avLst/>
          </a:prstGeom>
          <a:solidFill>
            <a:srgbClr val="5EC6E4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929C564A-84D0-4745-B21F-6E5E4EB0936E}"/>
              </a:ext>
            </a:extLst>
          </p:cNvPr>
          <p:cNvSpPr/>
          <p:nvPr/>
        </p:nvSpPr>
        <p:spPr>
          <a:xfrm>
            <a:off x="4350612" y="3117671"/>
            <a:ext cx="288000" cy="432000"/>
          </a:xfrm>
          <a:prstGeom prst="rect">
            <a:avLst/>
          </a:prstGeom>
          <a:solidFill>
            <a:srgbClr val="5EC6E4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003327B-6416-CF46-A143-CCB14D7F2AF8}"/>
              </a:ext>
            </a:extLst>
          </p:cNvPr>
          <p:cNvSpPr/>
          <p:nvPr/>
        </p:nvSpPr>
        <p:spPr>
          <a:xfrm>
            <a:off x="6657820" y="3119310"/>
            <a:ext cx="288000" cy="432000"/>
          </a:xfrm>
          <a:prstGeom prst="rect">
            <a:avLst/>
          </a:prstGeom>
          <a:solidFill>
            <a:srgbClr val="86ABDF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77760FA3-BE36-E148-ACE3-33EFE26E14C4}"/>
              </a:ext>
            </a:extLst>
          </p:cNvPr>
          <p:cNvSpPr/>
          <p:nvPr/>
        </p:nvSpPr>
        <p:spPr>
          <a:xfrm>
            <a:off x="6988961" y="3119310"/>
            <a:ext cx="288000" cy="432000"/>
          </a:xfrm>
          <a:prstGeom prst="rect">
            <a:avLst/>
          </a:prstGeom>
          <a:solidFill>
            <a:srgbClr val="86ABDF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087B16B6-AC36-4345-8694-7F3D03050504}"/>
              </a:ext>
            </a:extLst>
          </p:cNvPr>
          <p:cNvSpPr/>
          <p:nvPr/>
        </p:nvSpPr>
        <p:spPr>
          <a:xfrm>
            <a:off x="7317229" y="3121647"/>
            <a:ext cx="288000" cy="432000"/>
          </a:xfrm>
          <a:prstGeom prst="rect">
            <a:avLst/>
          </a:prstGeom>
          <a:solidFill>
            <a:srgbClr val="86ABDF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8AF4BCEA-0E0A-B045-9842-5974CBD02892}"/>
              </a:ext>
            </a:extLst>
          </p:cNvPr>
          <p:cNvSpPr/>
          <p:nvPr/>
        </p:nvSpPr>
        <p:spPr>
          <a:xfrm>
            <a:off x="5665807" y="3119310"/>
            <a:ext cx="288000" cy="432000"/>
          </a:xfrm>
          <a:prstGeom prst="rect">
            <a:avLst/>
          </a:prstGeom>
          <a:solidFill>
            <a:srgbClr val="6BB7DF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D7D8D550-AB5F-2D4E-8566-2B7B5AB2F136}"/>
              </a:ext>
            </a:extLst>
          </p:cNvPr>
          <p:cNvSpPr/>
          <p:nvPr/>
        </p:nvSpPr>
        <p:spPr>
          <a:xfrm>
            <a:off x="5997029" y="3119310"/>
            <a:ext cx="288000" cy="432000"/>
          </a:xfrm>
          <a:prstGeom prst="rect">
            <a:avLst/>
          </a:prstGeom>
          <a:solidFill>
            <a:srgbClr val="6BB7DF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05BC5B42-CD8D-0245-BF64-29CE2D25D812}"/>
              </a:ext>
            </a:extLst>
          </p:cNvPr>
          <p:cNvSpPr/>
          <p:nvPr/>
        </p:nvSpPr>
        <p:spPr>
          <a:xfrm>
            <a:off x="6328643" y="3121647"/>
            <a:ext cx="288000" cy="432000"/>
          </a:xfrm>
          <a:prstGeom prst="rect">
            <a:avLst/>
          </a:prstGeom>
          <a:solidFill>
            <a:srgbClr val="6BB7DF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3C532D12-ABBF-C448-B792-B16D5EFF9B6B}"/>
              </a:ext>
            </a:extLst>
          </p:cNvPr>
          <p:cNvSpPr/>
          <p:nvPr/>
        </p:nvSpPr>
        <p:spPr>
          <a:xfrm>
            <a:off x="8630591" y="3116973"/>
            <a:ext cx="288000" cy="432000"/>
          </a:xfrm>
          <a:prstGeom prst="rect">
            <a:avLst/>
          </a:prstGeom>
          <a:solidFill>
            <a:srgbClr val="C282D4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ECDE6419-DD68-A748-8700-9F2CDC1FCA91}"/>
              </a:ext>
            </a:extLst>
          </p:cNvPr>
          <p:cNvSpPr/>
          <p:nvPr/>
        </p:nvSpPr>
        <p:spPr>
          <a:xfrm>
            <a:off x="8965053" y="3116973"/>
            <a:ext cx="288000" cy="432000"/>
          </a:xfrm>
          <a:prstGeom prst="rect">
            <a:avLst/>
          </a:prstGeom>
          <a:solidFill>
            <a:srgbClr val="C282D4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CC2E52E2-FCA3-6D46-A247-CCC0C1D4948A}"/>
              </a:ext>
            </a:extLst>
          </p:cNvPr>
          <p:cNvSpPr/>
          <p:nvPr/>
        </p:nvSpPr>
        <p:spPr>
          <a:xfrm>
            <a:off x="9290028" y="3119310"/>
            <a:ext cx="288000" cy="432000"/>
          </a:xfrm>
          <a:prstGeom prst="rect">
            <a:avLst/>
          </a:prstGeom>
          <a:solidFill>
            <a:srgbClr val="C282D4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F8C8A72F-9CDE-B549-AC8E-8E52D133B63E}"/>
              </a:ext>
            </a:extLst>
          </p:cNvPr>
          <p:cNvSpPr/>
          <p:nvPr/>
        </p:nvSpPr>
        <p:spPr>
          <a:xfrm>
            <a:off x="7638186" y="3116973"/>
            <a:ext cx="288000" cy="432000"/>
          </a:xfrm>
          <a:prstGeom prst="rect">
            <a:avLst/>
          </a:prstGeom>
          <a:solidFill>
            <a:srgbClr val="9D9FDC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FFD0907B-9213-7743-BA14-E0B1ED95ED1A}"/>
              </a:ext>
            </a:extLst>
          </p:cNvPr>
          <p:cNvSpPr/>
          <p:nvPr/>
        </p:nvSpPr>
        <p:spPr>
          <a:xfrm>
            <a:off x="7972084" y="3116973"/>
            <a:ext cx="288000" cy="432000"/>
          </a:xfrm>
          <a:prstGeom prst="rect">
            <a:avLst/>
          </a:prstGeom>
          <a:solidFill>
            <a:srgbClr val="9D9FDC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61F9AC2D-7AA4-B242-BD96-865F4CCB4A4E}"/>
              </a:ext>
            </a:extLst>
          </p:cNvPr>
          <p:cNvSpPr/>
          <p:nvPr/>
        </p:nvSpPr>
        <p:spPr>
          <a:xfrm>
            <a:off x="8301265" y="3119310"/>
            <a:ext cx="288000" cy="432000"/>
          </a:xfrm>
          <a:prstGeom prst="rect">
            <a:avLst/>
          </a:prstGeom>
          <a:solidFill>
            <a:srgbClr val="9D9FDC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747B63A4-7E1A-0548-99D0-202ADEF931C6}"/>
              </a:ext>
            </a:extLst>
          </p:cNvPr>
          <p:cNvSpPr/>
          <p:nvPr/>
        </p:nvSpPr>
        <p:spPr>
          <a:xfrm>
            <a:off x="10606121" y="3117664"/>
            <a:ext cx="288000" cy="432000"/>
          </a:xfrm>
          <a:prstGeom prst="rect">
            <a:avLst/>
          </a:prstGeom>
          <a:solidFill>
            <a:srgbClr val="FF899C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71A38AD9-D523-DA4F-AAA0-39FA62493153}"/>
              </a:ext>
            </a:extLst>
          </p:cNvPr>
          <p:cNvSpPr/>
          <p:nvPr/>
        </p:nvSpPr>
        <p:spPr>
          <a:xfrm>
            <a:off x="10939590" y="3117664"/>
            <a:ext cx="288000" cy="432000"/>
          </a:xfrm>
          <a:prstGeom prst="rect">
            <a:avLst/>
          </a:prstGeom>
          <a:solidFill>
            <a:srgbClr val="FF899C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E5AF9D85-3B29-C845-B877-0263196182C3}"/>
              </a:ext>
            </a:extLst>
          </p:cNvPr>
          <p:cNvSpPr/>
          <p:nvPr/>
        </p:nvSpPr>
        <p:spPr>
          <a:xfrm>
            <a:off x="11266480" y="3120001"/>
            <a:ext cx="288000" cy="432000"/>
          </a:xfrm>
          <a:prstGeom prst="rect">
            <a:avLst/>
          </a:prstGeom>
          <a:solidFill>
            <a:srgbClr val="FF899C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A781C742-9E00-6045-89C3-EE5D98AA0C58}"/>
              </a:ext>
            </a:extLst>
          </p:cNvPr>
          <p:cNvSpPr/>
          <p:nvPr/>
        </p:nvSpPr>
        <p:spPr>
          <a:xfrm>
            <a:off x="9619590" y="3117664"/>
            <a:ext cx="288000" cy="432000"/>
          </a:xfrm>
          <a:prstGeom prst="rect">
            <a:avLst/>
          </a:prstGeom>
          <a:solidFill>
            <a:srgbClr val="DD95C2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53046CF-1F84-984E-9108-D3D429DFB58F}"/>
              </a:ext>
            </a:extLst>
          </p:cNvPr>
          <p:cNvSpPr/>
          <p:nvPr/>
        </p:nvSpPr>
        <p:spPr>
          <a:xfrm>
            <a:off x="9946592" y="3117664"/>
            <a:ext cx="288000" cy="432000"/>
          </a:xfrm>
          <a:prstGeom prst="rect">
            <a:avLst/>
          </a:prstGeom>
          <a:solidFill>
            <a:srgbClr val="DD95C2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9A9D50C5-2EC6-DA47-B415-2DFBACAEA457}"/>
              </a:ext>
            </a:extLst>
          </p:cNvPr>
          <p:cNvSpPr/>
          <p:nvPr/>
        </p:nvSpPr>
        <p:spPr>
          <a:xfrm>
            <a:off x="10275335" y="3120001"/>
            <a:ext cx="288000" cy="432000"/>
          </a:xfrm>
          <a:prstGeom prst="rect">
            <a:avLst/>
          </a:prstGeom>
          <a:solidFill>
            <a:srgbClr val="DD95C2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13532083-A2B6-CE44-85DF-5601AA5DAD32}"/>
              </a:ext>
            </a:extLst>
          </p:cNvPr>
          <p:cNvSpPr/>
          <p:nvPr/>
        </p:nvSpPr>
        <p:spPr>
          <a:xfrm>
            <a:off x="12579307" y="3115327"/>
            <a:ext cx="288000" cy="432000"/>
          </a:xfrm>
          <a:prstGeom prst="rect">
            <a:avLst/>
          </a:prstGeom>
          <a:solidFill>
            <a:srgbClr val="FF7199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E09ED10E-A6E9-6947-9CE0-34E1418DBC21}"/>
              </a:ext>
            </a:extLst>
          </p:cNvPr>
          <p:cNvSpPr/>
          <p:nvPr/>
        </p:nvSpPr>
        <p:spPr>
          <a:xfrm>
            <a:off x="12907575" y="3115327"/>
            <a:ext cx="288000" cy="432000"/>
          </a:xfrm>
          <a:prstGeom prst="rect">
            <a:avLst/>
          </a:prstGeom>
          <a:solidFill>
            <a:srgbClr val="FF7199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98C46124-A9FA-3F48-8221-46B188290F23}"/>
              </a:ext>
            </a:extLst>
          </p:cNvPr>
          <p:cNvSpPr/>
          <p:nvPr/>
        </p:nvSpPr>
        <p:spPr>
          <a:xfrm>
            <a:off x="13238009" y="3117664"/>
            <a:ext cx="288000" cy="432000"/>
          </a:xfrm>
          <a:prstGeom prst="rect">
            <a:avLst/>
          </a:prstGeom>
          <a:solidFill>
            <a:srgbClr val="FF7199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DCD3D612-1467-874B-8223-2956B26B3ADF}"/>
              </a:ext>
            </a:extLst>
          </p:cNvPr>
          <p:cNvSpPr/>
          <p:nvPr/>
        </p:nvSpPr>
        <p:spPr>
          <a:xfrm>
            <a:off x="11591989" y="3115327"/>
            <a:ext cx="288000" cy="432000"/>
          </a:xfrm>
          <a:prstGeom prst="rect">
            <a:avLst/>
          </a:prstGeom>
          <a:solidFill>
            <a:srgbClr val="FF99B9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621515C4-7FA4-234C-9CAF-8AABAD79065E}"/>
              </a:ext>
            </a:extLst>
          </p:cNvPr>
          <p:cNvSpPr/>
          <p:nvPr/>
        </p:nvSpPr>
        <p:spPr>
          <a:xfrm>
            <a:off x="11920079" y="3115327"/>
            <a:ext cx="288000" cy="432000"/>
          </a:xfrm>
          <a:prstGeom prst="rect">
            <a:avLst/>
          </a:prstGeom>
          <a:solidFill>
            <a:srgbClr val="FF99B9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CBB92BDB-9F93-F64C-8538-9B12689D1B1B}"/>
              </a:ext>
            </a:extLst>
          </p:cNvPr>
          <p:cNvSpPr/>
          <p:nvPr/>
        </p:nvSpPr>
        <p:spPr>
          <a:xfrm>
            <a:off x="12253375" y="3117664"/>
            <a:ext cx="288000" cy="432000"/>
          </a:xfrm>
          <a:prstGeom prst="rect">
            <a:avLst/>
          </a:prstGeom>
          <a:solidFill>
            <a:srgbClr val="FF99B9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A0444220-AD02-B84D-B8EB-45100A106145}"/>
              </a:ext>
            </a:extLst>
          </p:cNvPr>
          <p:cNvSpPr/>
          <p:nvPr/>
        </p:nvSpPr>
        <p:spPr>
          <a:xfrm>
            <a:off x="13566625" y="3114165"/>
            <a:ext cx="288000" cy="432000"/>
          </a:xfrm>
          <a:prstGeom prst="rect">
            <a:avLst/>
          </a:prstGeom>
          <a:solidFill>
            <a:srgbClr val="FF998B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6E1F65EF-CF70-2D4B-B144-A443641E19C1}"/>
              </a:ext>
            </a:extLst>
          </p:cNvPr>
          <p:cNvSpPr/>
          <p:nvPr/>
        </p:nvSpPr>
        <p:spPr>
          <a:xfrm>
            <a:off x="13900479" y="3114165"/>
            <a:ext cx="288000" cy="432000"/>
          </a:xfrm>
          <a:prstGeom prst="rect">
            <a:avLst/>
          </a:prstGeom>
          <a:solidFill>
            <a:srgbClr val="FF998B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40060868-E281-9D48-9BB9-35AC60D2EA78}"/>
              </a:ext>
            </a:extLst>
          </p:cNvPr>
          <p:cNvSpPr/>
          <p:nvPr/>
        </p:nvSpPr>
        <p:spPr>
          <a:xfrm>
            <a:off x="14225327" y="3116502"/>
            <a:ext cx="288000" cy="432000"/>
          </a:xfrm>
          <a:prstGeom prst="rect">
            <a:avLst/>
          </a:prstGeom>
          <a:solidFill>
            <a:srgbClr val="FF998B"/>
          </a:solidFill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endParaRPr lang="en-US" sz="130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BF1EC014-27C1-9A49-86AD-9C25FA690ADD}"/>
              </a:ext>
            </a:extLst>
          </p:cNvPr>
          <p:cNvSpPr/>
          <p:nvPr/>
        </p:nvSpPr>
        <p:spPr>
          <a:xfrm>
            <a:off x="1728623" y="3114087"/>
            <a:ext cx="12803796" cy="447525"/>
          </a:xfrm>
          <a:prstGeom prst="rect">
            <a:avLst/>
          </a:prstGeom>
          <a:solidFill>
            <a:schemeClr val="bg1">
              <a:alpha val="49675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Dimensional Syndromes</a:t>
            </a:r>
            <a:endParaRPr lang="en-US" sz="1300" dirty="0">
              <a:solidFill>
                <a:schemeClr val="tx1"/>
              </a:solidFill>
              <a:latin typeface="Helvetica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cxnSp>
        <p:nvCxnSpPr>
          <p:cNvPr id="232" name="Straight Arrow Connector 231">
            <a:extLst>
              <a:ext uri="{FF2B5EF4-FFF2-40B4-BE49-F238E27FC236}">
                <a16:creationId xmlns:a16="http://schemas.microsoft.com/office/drawing/2014/main" id="{0139534B-FA14-3046-A0A3-34E5530B77DA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2192671" y="712406"/>
            <a:ext cx="0" cy="10282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1619D9D2-DDD4-D54C-A63B-287A1164B7AA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5411060" y="712406"/>
            <a:ext cx="0" cy="10282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8" name="Straight Arrow Connector 237">
            <a:extLst>
              <a:ext uri="{FF2B5EF4-FFF2-40B4-BE49-F238E27FC236}">
                <a16:creationId xmlns:a16="http://schemas.microsoft.com/office/drawing/2014/main" id="{42F78D11-472E-954E-8849-B55E79A08A2C}"/>
              </a:ext>
            </a:extLst>
          </p:cNvPr>
          <p:cNvCxnSpPr>
            <a:cxnSpLocks/>
            <a:endCxn id="146" idx="0"/>
          </p:cNvCxnSpPr>
          <p:nvPr/>
        </p:nvCxnSpPr>
        <p:spPr>
          <a:xfrm>
            <a:off x="8867251" y="712406"/>
            <a:ext cx="0" cy="10282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F4FDA412-5CD1-1D49-94D2-93E4F0306C6D}"/>
              </a:ext>
            </a:extLst>
          </p:cNvPr>
          <p:cNvCxnSpPr>
            <a:cxnSpLocks/>
            <a:endCxn id="153" idx="0"/>
          </p:cNvCxnSpPr>
          <p:nvPr/>
        </p:nvCxnSpPr>
        <p:spPr>
          <a:xfrm>
            <a:off x="10092535" y="712406"/>
            <a:ext cx="0" cy="102825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4" name="Straight Arrow Connector 243">
            <a:extLst>
              <a:ext uri="{FF2B5EF4-FFF2-40B4-BE49-F238E27FC236}">
                <a16:creationId xmlns:a16="http://schemas.microsoft.com/office/drawing/2014/main" id="{C202B95F-B6B7-9149-AF9E-14D9D4F42200}"/>
              </a:ext>
            </a:extLst>
          </p:cNvPr>
          <p:cNvCxnSpPr>
            <a:cxnSpLocks/>
            <a:endCxn id="182" idx="0"/>
          </p:cNvCxnSpPr>
          <p:nvPr/>
        </p:nvCxnSpPr>
        <p:spPr>
          <a:xfrm>
            <a:off x="12561243" y="712406"/>
            <a:ext cx="0" cy="31624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id="{705A9335-1171-7C45-A7EB-F3FE360351D6}"/>
              </a:ext>
            </a:extLst>
          </p:cNvPr>
          <p:cNvCxnSpPr>
            <a:cxnSpLocks/>
            <a:endCxn id="160" idx="0"/>
          </p:cNvCxnSpPr>
          <p:nvPr/>
        </p:nvCxnSpPr>
        <p:spPr>
          <a:xfrm>
            <a:off x="11832672" y="1460644"/>
            <a:ext cx="0" cy="28001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B1C09014-5228-C140-9E6C-665810054172}"/>
              </a:ext>
            </a:extLst>
          </p:cNvPr>
          <p:cNvCxnSpPr>
            <a:cxnSpLocks/>
            <a:endCxn id="181" idx="0"/>
          </p:cNvCxnSpPr>
          <p:nvPr/>
        </p:nvCxnSpPr>
        <p:spPr>
          <a:xfrm>
            <a:off x="13806667" y="1468126"/>
            <a:ext cx="0" cy="27253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3" name="Straight Arrow Connector 252">
            <a:extLst>
              <a:ext uri="{FF2B5EF4-FFF2-40B4-BE49-F238E27FC236}">
                <a16:creationId xmlns:a16="http://schemas.microsoft.com/office/drawing/2014/main" id="{7B342009-33A0-5B44-A5FE-74EDBBF6CD33}"/>
              </a:ext>
            </a:extLst>
          </p:cNvPr>
          <p:cNvCxnSpPr>
            <a:cxnSpLocks/>
          </p:cNvCxnSpPr>
          <p:nvPr/>
        </p:nvCxnSpPr>
        <p:spPr>
          <a:xfrm>
            <a:off x="13202128" y="2172658"/>
            <a:ext cx="0" cy="245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B8ACBF57-BF30-BA42-997C-F7F48E20A2FF}"/>
              </a:ext>
            </a:extLst>
          </p:cNvPr>
          <p:cNvCxnSpPr>
            <a:cxnSpLocks/>
          </p:cNvCxnSpPr>
          <p:nvPr/>
        </p:nvCxnSpPr>
        <p:spPr>
          <a:xfrm>
            <a:off x="12880645" y="2172658"/>
            <a:ext cx="0" cy="245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97C892CB-573C-D248-B2BB-7E11D523B0C4}"/>
              </a:ext>
            </a:extLst>
          </p:cNvPr>
          <p:cNvCxnSpPr>
            <a:cxnSpLocks/>
          </p:cNvCxnSpPr>
          <p:nvPr/>
        </p:nvCxnSpPr>
        <p:spPr>
          <a:xfrm>
            <a:off x="12067501" y="2168638"/>
            <a:ext cx="0" cy="2520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0" name="Straight Arrow Connector 259">
            <a:extLst>
              <a:ext uri="{FF2B5EF4-FFF2-40B4-BE49-F238E27FC236}">
                <a16:creationId xmlns:a16="http://schemas.microsoft.com/office/drawing/2014/main" id="{279D2633-3F4E-A94F-90A1-BD655F621DB2}"/>
              </a:ext>
            </a:extLst>
          </p:cNvPr>
          <p:cNvCxnSpPr>
            <a:cxnSpLocks/>
          </p:cNvCxnSpPr>
          <p:nvPr/>
        </p:nvCxnSpPr>
        <p:spPr>
          <a:xfrm>
            <a:off x="8290635" y="2174389"/>
            <a:ext cx="0" cy="245380"/>
          </a:xfrm>
          <a:prstGeom prst="straightConnector1">
            <a:avLst/>
          </a:prstGeom>
          <a:ln w="12700" cmpd="sng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467BA0E5-CF9E-274B-9CA4-6FA74CB62CB4}"/>
              </a:ext>
            </a:extLst>
          </p:cNvPr>
          <p:cNvCxnSpPr>
            <a:cxnSpLocks/>
          </p:cNvCxnSpPr>
          <p:nvPr/>
        </p:nvCxnSpPr>
        <p:spPr>
          <a:xfrm>
            <a:off x="7969152" y="2174389"/>
            <a:ext cx="0" cy="245380"/>
          </a:xfrm>
          <a:prstGeom prst="straightConnector1">
            <a:avLst/>
          </a:prstGeom>
          <a:ln w="12700" cmpd="sng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0C512DAD-6F30-384A-959F-6D4349C9BDFC}"/>
              </a:ext>
            </a:extLst>
          </p:cNvPr>
          <p:cNvCxnSpPr>
            <a:cxnSpLocks/>
            <a:endCxn id="131" idx="0"/>
          </p:cNvCxnSpPr>
          <p:nvPr/>
        </p:nvCxnSpPr>
        <p:spPr>
          <a:xfrm>
            <a:off x="7130086" y="2172658"/>
            <a:ext cx="0" cy="245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97D7B432-0065-8B4D-A227-F49186C7597C}"/>
              </a:ext>
            </a:extLst>
          </p:cNvPr>
          <p:cNvCxnSpPr>
            <a:cxnSpLocks/>
            <a:endCxn id="124" idx="0"/>
          </p:cNvCxnSpPr>
          <p:nvPr/>
        </p:nvCxnSpPr>
        <p:spPr>
          <a:xfrm>
            <a:off x="6142603" y="2172658"/>
            <a:ext cx="0" cy="24538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145AEFAB-8588-6C43-91DC-22B9EA7E4CB0}"/>
              </a:ext>
            </a:extLst>
          </p:cNvPr>
          <p:cNvCxnSpPr>
            <a:cxnSpLocks/>
            <a:endCxn id="117" idx="0"/>
          </p:cNvCxnSpPr>
          <p:nvPr/>
        </p:nvCxnSpPr>
        <p:spPr>
          <a:xfrm>
            <a:off x="5155120" y="2173820"/>
            <a:ext cx="0" cy="24421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E47EC36E-B8D5-6547-BA08-47E7E70F3E2D}"/>
              </a:ext>
            </a:extLst>
          </p:cNvPr>
          <p:cNvCxnSpPr>
            <a:cxnSpLocks/>
            <a:endCxn id="110" idx="0"/>
          </p:cNvCxnSpPr>
          <p:nvPr/>
        </p:nvCxnSpPr>
        <p:spPr>
          <a:xfrm>
            <a:off x="4167637" y="2170326"/>
            <a:ext cx="0" cy="24771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E28C865D-1311-3340-AA9D-1B935F121BED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2192671" y="2172663"/>
            <a:ext cx="0" cy="94150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F38ED0DD-E2B6-3941-9668-A2BEFE087135}"/>
              </a:ext>
            </a:extLst>
          </p:cNvPr>
          <p:cNvCxnSpPr>
            <a:cxnSpLocks/>
            <a:stCxn id="110" idx="2"/>
          </p:cNvCxnSpPr>
          <p:nvPr/>
        </p:nvCxnSpPr>
        <p:spPr>
          <a:xfrm>
            <a:off x="4167637" y="2850043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C345532A-10AA-7148-9208-953B7FAC3566}"/>
              </a:ext>
            </a:extLst>
          </p:cNvPr>
          <p:cNvCxnSpPr>
            <a:cxnSpLocks/>
          </p:cNvCxnSpPr>
          <p:nvPr/>
        </p:nvCxnSpPr>
        <p:spPr>
          <a:xfrm>
            <a:off x="5158457" y="2850043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Straight Arrow Connector 280">
            <a:extLst>
              <a:ext uri="{FF2B5EF4-FFF2-40B4-BE49-F238E27FC236}">
                <a16:creationId xmlns:a16="http://schemas.microsoft.com/office/drawing/2014/main" id="{76702F26-FCF3-744F-8F74-9CF5DAF34BED}"/>
              </a:ext>
            </a:extLst>
          </p:cNvPr>
          <p:cNvCxnSpPr>
            <a:cxnSpLocks/>
            <a:stCxn id="124" idx="2"/>
          </p:cNvCxnSpPr>
          <p:nvPr/>
        </p:nvCxnSpPr>
        <p:spPr>
          <a:xfrm>
            <a:off x="6142608" y="2850038"/>
            <a:ext cx="1103" cy="2700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FDFF2C52-FBF2-2B48-83E8-5ADF0786A322}"/>
              </a:ext>
            </a:extLst>
          </p:cNvPr>
          <p:cNvCxnSpPr>
            <a:cxnSpLocks/>
          </p:cNvCxnSpPr>
          <p:nvPr/>
        </p:nvCxnSpPr>
        <p:spPr>
          <a:xfrm flipH="1">
            <a:off x="7113900" y="2844878"/>
            <a:ext cx="0" cy="27443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8" name="Straight Arrow Connector 287">
            <a:extLst>
              <a:ext uri="{FF2B5EF4-FFF2-40B4-BE49-F238E27FC236}">
                <a16:creationId xmlns:a16="http://schemas.microsoft.com/office/drawing/2014/main" id="{BA18846B-3DFB-A14D-96FD-B58010F2A9B4}"/>
              </a:ext>
            </a:extLst>
          </p:cNvPr>
          <p:cNvCxnSpPr>
            <a:cxnSpLocks/>
            <a:stCxn id="138" idx="2"/>
          </p:cNvCxnSpPr>
          <p:nvPr/>
        </p:nvCxnSpPr>
        <p:spPr>
          <a:xfrm>
            <a:off x="8117569" y="2850043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0" name="Straight Arrow Connector 289">
            <a:extLst>
              <a:ext uri="{FF2B5EF4-FFF2-40B4-BE49-F238E27FC236}">
                <a16:creationId xmlns:a16="http://schemas.microsoft.com/office/drawing/2014/main" id="{73E0B6A5-56FD-6E46-85D3-87B2BF493685}"/>
              </a:ext>
            </a:extLst>
          </p:cNvPr>
          <p:cNvCxnSpPr>
            <a:cxnSpLocks/>
            <a:stCxn id="166" idx="2"/>
          </p:cNvCxnSpPr>
          <p:nvPr/>
        </p:nvCxnSpPr>
        <p:spPr>
          <a:xfrm>
            <a:off x="12067506" y="2850037"/>
            <a:ext cx="1405" cy="2520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3E66B98E-0334-6246-9F0E-70D269F3EACE}"/>
              </a:ext>
            </a:extLst>
          </p:cNvPr>
          <p:cNvCxnSpPr>
            <a:cxnSpLocks/>
          </p:cNvCxnSpPr>
          <p:nvPr/>
        </p:nvCxnSpPr>
        <p:spPr>
          <a:xfrm>
            <a:off x="13063965" y="2851646"/>
            <a:ext cx="1405" cy="2520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3" name="Straight Arrow Connector 292">
            <a:extLst>
              <a:ext uri="{FF2B5EF4-FFF2-40B4-BE49-F238E27FC236}">
                <a16:creationId xmlns:a16="http://schemas.microsoft.com/office/drawing/2014/main" id="{1E58B04B-551E-9C46-A3D6-7698F0E7EDE9}"/>
              </a:ext>
            </a:extLst>
          </p:cNvPr>
          <p:cNvCxnSpPr>
            <a:cxnSpLocks/>
          </p:cNvCxnSpPr>
          <p:nvPr/>
        </p:nvCxnSpPr>
        <p:spPr>
          <a:xfrm>
            <a:off x="3168579" y="2168643"/>
            <a:ext cx="0" cy="93339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EF6675A9-2CDB-D249-A0FE-564F82B8EC52}"/>
              </a:ext>
            </a:extLst>
          </p:cNvPr>
          <p:cNvCxnSpPr>
            <a:cxnSpLocks/>
          </p:cNvCxnSpPr>
          <p:nvPr/>
        </p:nvCxnSpPr>
        <p:spPr>
          <a:xfrm>
            <a:off x="9096137" y="2168643"/>
            <a:ext cx="0" cy="93339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6" name="Straight Arrow Connector 295">
            <a:extLst>
              <a:ext uri="{FF2B5EF4-FFF2-40B4-BE49-F238E27FC236}">
                <a16:creationId xmlns:a16="http://schemas.microsoft.com/office/drawing/2014/main" id="{47EF3B21-FC48-5143-8A9B-F751980CC716}"/>
              </a:ext>
            </a:extLst>
          </p:cNvPr>
          <p:cNvCxnSpPr>
            <a:cxnSpLocks/>
          </p:cNvCxnSpPr>
          <p:nvPr/>
        </p:nvCxnSpPr>
        <p:spPr>
          <a:xfrm>
            <a:off x="10092535" y="2180771"/>
            <a:ext cx="0" cy="93339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7" name="Straight Arrow Connector 296">
            <a:extLst>
              <a:ext uri="{FF2B5EF4-FFF2-40B4-BE49-F238E27FC236}">
                <a16:creationId xmlns:a16="http://schemas.microsoft.com/office/drawing/2014/main" id="{99D4EF8A-2507-F54A-9C43-FCBD9805A829}"/>
              </a:ext>
            </a:extLst>
          </p:cNvPr>
          <p:cNvCxnSpPr>
            <a:cxnSpLocks/>
          </p:cNvCxnSpPr>
          <p:nvPr/>
        </p:nvCxnSpPr>
        <p:spPr>
          <a:xfrm>
            <a:off x="11095166" y="2168643"/>
            <a:ext cx="0" cy="93339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8" name="Straight Arrow Connector 297">
            <a:extLst>
              <a:ext uri="{FF2B5EF4-FFF2-40B4-BE49-F238E27FC236}">
                <a16:creationId xmlns:a16="http://schemas.microsoft.com/office/drawing/2014/main" id="{79AE5F2A-80D6-134A-B17B-A07FE5157AE6}"/>
              </a:ext>
            </a:extLst>
          </p:cNvPr>
          <p:cNvCxnSpPr>
            <a:cxnSpLocks/>
          </p:cNvCxnSpPr>
          <p:nvPr/>
        </p:nvCxnSpPr>
        <p:spPr>
          <a:xfrm>
            <a:off x="14038893" y="2188253"/>
            <a:ext cx="0" cy="93339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4A990C75-2397-0844-A0F9-09228CCE8C69}"/>
              </a:ext>
            </a:extLst>
          </p:cNvPr>
          <p:cNvCxnSpPr>
            <a:cxnSpLocks/>
          </p:cNvCxnSpPr>
          <p:nvPr/>
        </p:nvCxnSpPr>
        <p:spPr>
          <a:xfrm>
            <a:off x="2192671" y="3565791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0" name="Straight Arrow Connector 299">
            <a:extLst>
              <a:ext uri="{FF2B5EF4-FFF2-40B4-BE49-F238E27FC236}">
                <a16:creationId xmlns:a16="http://schemas.microsoft.com/office/drawing/2014/main" id="{2F9DEE8B-DB8A-3E4B-BEC5-996F031C8198}"/>
              </a:ext>
            </a:extLst>
          </p:cNvPr>
          <p:cNvCxnSpPr>
            <a:cxnSpLocks/>
          </p:cNvCxnSpPr>
          <p:nvPr/>
        </p:nvCxnSpPr>
        <p:spPr>
          <a:xfrm>
            <a:off x="3168579" y="3565791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079F8667-A217-8A4E-B103-3DC04AA5B390}"/>
              </a:ext>
            </a:extLst>
          </p:cNvPr>
          <p:cNvCxnSpPr>
            <a:cxnSpLocks/>
          </p:cNvCxnSpPr>
          <p:nvPr/>
        </p:nvCxnSpPr>
        <p:spPr>
          <a:xfrm>
            <a:off x="6142603" y="3560215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705A9447-0C04-1E44-A051-73F1A67724AD}"/>
              </a:ext>
            </a:extLst>
          </p:cNvPr>
          <p:cNvCxnSpPr>
            <a:cxnSpLocks/>
          </p:cNvCxnSpPr>
          <p:nvPr/>
        </p:nvCxnSpPr>
        <p:spPr>
          <a:xfrm>
            <a:off x="7130086" y="3560215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D852000A-6C83-1947-AC87-C66E7EA432DF}"/>
              </a:ext>
            </a:extLst>
          </p:cNvPr>
          <p:cNvCxnSpPr>
            <a:cxnSpLocks/>
          </p:cNvCxnSpPr>
          <p:nvPr/>
        </p:nvCxnSpPr>
        <p:spPr>
          <a:xfrm>
            <a:off x="8125056" y="3560215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FF5795FE-AA09-7945-B62F-30C81B8E9A42}"/>
              </a:ext>
            </a:extLst>
          </p:cNvPr>
          <p:cNvCxnSpPr>
            <a:cxnSpLocks/>
          </p:cNvCxnSpPr>
          <p:nvPr/>
        </p:nvCxnSpPr>
        <p:spPr>
          <a:xfrm>
            <a:off x="9096137" y="3560215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54459584-0CAC-ED44-9EAF-DD78A6E31FEF}"/>
              </a:ext>
            </a:extLst>
          </p:cNvPr>
          <p:cNvCxnSpPr>
            <a:cxnSpLocks/>
          </p:cNvCxnSpPr>
          <p:nvPr/>
        </p:nvCxnSpPr>
        <p:spPr>
          <a:xfrm>
            <a:off x="10092535" y="3560215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8" name="Straight Arrow Connector 307">
            <a:extLst>
              <a:ext uri="{FF2B5EF4-FFF2-40B4-BE49-F238E27FC236}">
                <a16:creationId xmlns:a16="http://schemas.microsoft.com/office/drawing/2014/main" id="{D8943769-37BC-7649-A8B2-5940F3D5336E}"/>
              </a:ext>
            </a:extLst>
          </p:cNvPr>
          <p:cNvCxnSpPr>
            <a:cxnSpLocks/>
          </p:cNvCxnSpPr>
          <p:nvPr/>
        </p:nvCxnSpPr>
        <p:spPr>
          <a:xfrm>
            <a:off x="11095166" y="3560215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id="{4CB18EC6-74F3-4244-931F-E5A666B2798A}"/>
              </a:ext>
            </a:extLst>
          </p:cNvPr>
          <p:cNvCxnSpPr>
            <a:cxnSpLocks/>
          </p:cNvCxnSpPr>
          <p:nvPr/>
        </p:nvCxnSpPr>
        <p:spPr>
          <a:xfrm>
            <a:off x="12067501" y="3560215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0" name="Straight Arrow Connector 309">
            <a:extLst>
              <a:ext uri="{FF2B5EF4-FFF2-40B4-BE49-F238E27FC236}">
                <a16:creationId xmlns:a16="http://schemas.microsoft.com/office/drawing/2014/main" id="{3617AF92-7B9F-B747-9FBD-9F3F75325BFD}"/>
              </a:ext>
            </a:extLst>
          </p:cNvPr>
          <p:cNvCxnSpPr>
            <a:cxnSpLocks/>
          </p:cNvCxnSpPr>
          <p:nvPr/>
        </p:nvCxnSpPr>
        <p:spPr>
          <a:xfrm>
            <a:off x="13067069" y="3560215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C8C87BDB-8837-064D-8E52-150039D783F6}"/>
              </a:ext>
            </a:extLst>
          </p:cNvPr>
          <p:cNvCxnSpPr>
            <a:cxnSpLocks/>
          </p:cNvCxnSpPr>
          <p:nvPr/>
        </p:nvCxnSpPr>
        <p:spPr>
          <a:xfrm>
            <a:off x="14038893" y="3560215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6" name="Rectangle 225">
            <a:extLst>
              <a:ext uri="{FF2B5EF4-FFF2-40B4-BE49-F238E27FC236}">
                <a16:creationId xmlns:a16="http://schemas.microsoft.com/office/drawing/2014/main" id="{0E67D0E6-B351-8746-9535-2A285522EDED}"/>
              </a:ext>
            </a:extLst>
          </p:cNvPr>
          <p:cNvSpPr/>
          <p:nvPr/>
        </p:nvSpPr>
        <p:spPr>
          <a:xfrm>
            <a:off x="1715671" y="8720426"/>
            <a:ext cx="12803796" cy="447525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sz="1300" dirty="0">
                <a:solidFill>
                  <a:schemeClr val="tx1"/>
                </a:solidFill>
                <a:latin typeface="Helvetica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Individual Signs, Symptoms, and Maladaptive Behaviors</a:t>
            </a:r>
          </a:p>
        </p:txBody>
      </p:sp>
      <p:cxnSp>
        <p:nvCxnSpPr>
          <p:cNvPr id="259" name="Straight Arrow Connector 258">
            <a:extLst>
              <a:ext uri="{FF2B5EF4-FFF2-40B4-BE49-F238E27FC236}">
                <a16:creationId xmlns:a16="http://schemas.microsoft.com/office/drawing/2014/main" id="{70370BFD-0A42-274D-96B8-69D592694DF6}"/>
              </a:ext>
            </a:extLst>
          </p:cNvPr>
          <p:cNvCxnSpPr>
            <a:cxnSpLocks/>
          </p:cNvCxnSpPr>
          <p:nvPr/>
        </p:nvCxnSpPr>
        <p:spPr>
          <a:xfrm>
            <a:off x="2184749" y="8456617"/>
            <a:ext cx="0" cy="2736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B00247B4-5745-1F42-AC3D-176DE8E9B705}"/>
              </a:ext>
            </a:extLst>
          </p:cNvPr>
          <p:cNvCxnSpPr>
            <a:cxnSpLocks/>
          </p:cNvCxnSpPr>
          <p:nvPr/>
        </p:nvCxnSpPr>
        <p:spPr>
          <a:xfrm>
            <a:off x="4159715" y="3560215"/>
            <a:ext cx="0" cy="516797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C170A6B-1A5E-C948-91C2-91EE795519FE}"/>
              </a:ext>
            </a:extLst>
          </p:cNvPr>
          <p:cNvCxnSpPr>
            <a:cxnSpLocks/>
          </p:cNvCxnSpPr>
          <p:nvPr/>
        </p:nvCxnSpPr>
        <p:spPr>
          <a:xfrm>
            <a:off x="5150535" y="3560215"/>
            <a:ext cx="0" cy="5167972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A80D02FC-9F66-0949-9022-1D2AFED0DEE1}"/>
              </a:ext>
            </a:extLst>
          </p:cNvPr>
          <p:cNvCxnSpPr>
            <a:cxnSpLocks/>
          </p:cNvCxnSpPr>
          <p:nvPr/>
        </p:nvCxnSpPr>
        <p:spPr>
          <a:xfrm>
            <a:off x="6134686" y="8442294"/>
            <a:ext cx="1103" cy="2700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07B540B3-1D0C-C44B-9ECD-F67E1F5ED6A2}"/>
              </a:ext>
            </a:extLst>
          </p:cNvPr>
          <p:cNvCxnSpPr>
            <a:cxnSpLocks/>
          </p:cNvCxnSpPr>
          <p:nvPr/>
        </p:nvCxnSpPr>
        <p:spPr>
          <a:xfrm flipH="1">
            <a:off x="7105978" y="8437134"/>
            <a:ext cx="0" cy="274437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1059CA36-1DD4-BF41-BB67-5617091F52A0}"/>
              </a:ext>
            </a:extLst>
          </p:cNvPr>
          <p:cNvCxnSpPr>
            <a:cxnSpLocks/>
          </p:cNvCxnSpPr>
          <p:nvPr/>
        </p:nvCxnSpPr>
        <p:spPr>
          <a:xfrm>
            <a:off x="8109647" y="8442299"/>
            <a:ext cx="0" cy="27160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C51D164E-BF90-A646-9106-D13992F738B6}"/>
              </a:ext>
            </a:extLst>
          </p:cNvPr>
          <p:cNvCxnSpPr>
            <a:cxnSpLocks/>
          </p:cNvCxnSpPr>
          <p:nvPr/>
        </p:nvCxnSpPr>
        <p:spPr>
          <a:xfrm>
            <a:off x="12059584" y="8442293"/>
            <a:ext cx="1405" cy="2736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4731E307-30AC-2C40-B169-B88C25B03565}"/>
              </a:ext>
            </a:extLst>
          </p:cNvPr>
          <p:cNvCxnSpPr>
            <a:cxnSpLocks/>
          </p:cNvCxnSpPr>
          <p:nvPr/>
        </p:nvCxnSpPr>
        <p:spPr>
          <a:xfrm>
            <a:off x="13056043" y="8451651"/>
            <a:ext cx="1405" cy="2736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3" name="Straight Arrow Connector 272">
            <a:extLst>
              <a:ext uri="{FF2B5EF4-FFF2-40B4-BE49-F238E27FC236}">
                <a16:creationId xmlns:a16="http://schemas.microsoft.com/office/drawing/2014/main" id="{CFEE493D-E01E-A947-86E0-198C19E65FEB}"/>
              </a:ext>
            </a:extLst>
          </p:cNvPr>
          <p:cNvCxnSpPr>
            <a:cxnSpLocks/>
          </p:cNvCxnSpPr>
          <p:nvPr/>
        </p:nvCxnSpPr>
        <p:spPr>
          <a:xfrm>
            <a:off x="3160657" y="8452597"/>
            <a:ext cx="0" cy="2736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9CE26D68-0C29-C444-8A09-7248BE3DE061}"/>
              </a:ext>
            </a:extLst>
          </p:cNvPr>
          <p:cNvCxnSpPr>
            <a:cxnSpLocks/>
          </p:cNvCxnSpPr>
          <p:nvPr/>
        </p:nvCxnSpPr>
        <p:spPr>
          <a:xfrm>
            <a:off x="9088215" y="8448868"/>
            <a:ext cx="0" cy="2736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6CEFEF82-8F45-2F48-BB77-3E338AC13DA4}"/>
              </a:ext>
            </a:extLst>
          </p:cNvPr>
          <p:cNvCxnSpPr>
            <a:cxnSpLocks/>
          </p:cNvCxnSpPr>
          <p:nvPr/>
        </p:nvCxnSpPr>
        <p:spPr>
          <a:xfrm>
            <a:off x="10084613" y="8453247"/>
            <a:ext cx="0" cy="2736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0BC9FD94-5A12-B644-8CE6-BE8D83FC1B6B}"/>
              </a:ext>
            </a:extLst>
          </p:cNvPr>
          <p:cNvCxnSpPr>
            <a:cxnSpLocks/>
          </p:cNvCxnSpPr>
          <p:nvPr/>
        </p:nvCxnSpPr>
        <p:spPr>
          <a:xfrm>
            <a:off x="11087244" y="8448868"/>
            <a:ext cx="0" cy="2736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AB9BFDE1-1826-364E-862C-EDA0C36F6D48}"/>
              </a:ext>
            </a:extLst>
          </p:cNvPr>
          <p:cNvCxnSpPr>
            <a:cxnSpLocks/>
          </p:cNvCxnSpPr>
          <p:nvPr/>
        </p:nvCxnSpPr>
        <p:spPr>
          <a:xfrm>
            <a:off x="14030971" y="8456617"/>
            <a:ext cx="0" cy="2736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2" name="TextBox 281">
            <a:extLst>
              <a:ext uri="{FF2B5EF4-FFF2-40B4-BE49-F238E27FC236}">
                <a16:creationId xmlns:a16="http://schemas.microsoft.com/office/drawing/2014/main" id="{FB9639A2-D503-B649-99DB-64A07D3B4520}"/>
              </a:ext>
            </a:extLst>
          </p:cNvPr>
          <p:cNvSpPr txBox="1"/>
          <p:nvPr/>
        </p:nvSpPr>
        <p:spPr>
          <a:xfrm rot="5400000">
            <a:off x="434269" y="8484295"/>
            <a:ext cx="782585" cy="1428784"/>
          </a:xfrm>
          <a:prstGeom prst="rect">
            <a:avLst/>
          </a:prstGeom>
          <a:noFill/>
        </p:spPr>
        <p:txBody>
          <a:bodyPr vert="vert270" wrap="square" lIns="0" tIns="0" rIns="0" bIns="0" rtlCol="0">
            <a:noAutofit/>
          </a:bodyPr>
          <a:lstStyle/>
          <a:p>
            <a:pPr defTabSz="420060"/>
            <a:r>
              <a:rPr lang="en-US" sz="1200" b="1" dirty="0">
                <a:latin typeface="Helvetica" pitchFamily="2" charset="0"/>
                <a:ea typeface="Times New Roman"/>
              </a:rPr>
              <a:t>Symptoms</a:t>
            </a:r>
          </a:p>
        </p:txBody>
      </p:sp>
    </p:spTree>
    <p:extLst>
      <p:ext uri="{BB962C8B-B14F-4D97-AF65-F5344CB8AC3E}">
        <p14:creationId xmlns:p14="http://schemas.microsoft.com/office/powerpoint/2010/main" val="312317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0" animBg="1"/>
      <p:bldP spid="240" grpId="0" animBg="1"/>
      <p:bldP spid="242" grpId="0" animBg="1"/>
      <p:bldP spid="243" grpId="0" animBg="1"/>
      <p:bldP spid="245" grpId="0" animBg="1"/>
      <p:bldP spid="246" grpId="0" animBg="1"/>
      <p:bldP spid="248" grpId="0" animBg="1"/>
      <p:bldP spid="249" grpId="0" animBg="1"/>
      <p:bldP spid="251" grpId="0" animBg="1"/>
      <p:bldP spid="252" grpId="0" animBg="1"/>
      <p:bldP spid="255" grpId="0" animBg="1"/>
      <p:bldP spid="256" grpId="0" animBg="1"/>
      <p:bldP spid="258" grpId="0" animBg="1"/>
      <p:bldP spid="186" grpId="0" animBg="1"/>
      <p:bldP spid="187" grpId="0" animBg="1"/>
      <p:bldP spid="188" grpId="0" animBg="1"/>
      <p:bldP spid="4" grpId="0" animBg="1"/>
      <p:bldP spid="8" grpId="0"/>
      <p:bldP spid="10" grpId="0"/>
      <p:bldP spid="6" grpId="0"/>
      <p:bldP spid="5" grpId="0"/>
      <p:bldP spid="7" grpId="0"/>
      <p:bldP spid="9" grpId="0"/>
      <p:bldP spid="23" grpId="0" animBg="1"/>
      <p:bldP spid="24" grpId="0" animBg="1"/>
      <p:bldP spid="26" grpId="0" animBg="1"/>
      <p:bldP spid="28" grpId="0" animBg="1"/>
      <p:bldP spid="31" grpId="0" animBg="1"/>
      <p:bldP spid="34" grpId="0" animBg="1"/>
      <p:bldP spid="107" grpId="0" animBg="1"/>
      <p:bldP spid="110" grpId="0" animBg="1"/>
      <p:bldP spid="114" grpId="0" animBg="1"/>
      <p:bldP spid="117" grpId="0" animBg="1"/>
      <p:bldP spid="121" grpId="0" animBg="1"/>
      <p:bldP spid="122" grpId="0" animBg="1"/>
      <p:bldP spid="124" grpId="0" animBg="1"/>
      <p:bldP spid="128" grpId="0" animBg="1"/>
      <p:bldP spid="129" grpId="0" animBg="1"/>
      <p:bldP spid="131" grpId="0" animBg="1"/>
      <p:bldP spid="135" grpId="0" animBg="1"/>
      <p:bldP spid="136" grpId="0" animBg="1"/>
      <p:bldP spid="138" grpId="0" animBg="1"/>
      <p:bldP spid="142" grpId="0" animBg="1"/>
      <p:bldP spid="143" grpId="0" animBg="1"/>
      <p:bldP spid="146" grpId="0" animBg="1"/>
      <p:bldP spid="149" grpId="0" animBg="1"/>
      <p:bldP spid="150" grpId="0" animBg="1"/>
      <p:bldP spid="153" grpId="0" animBg="1"/>
      <p:bldP spid="157" grpId="0" animBg="1"/>
      <p:bldP spid="160" grpId="0" animBg="1"/>
      <p:bldP spid="163" grpId="0" animBg="1"/>
      <p:bldP spid="164" grpId="0" animBg="1"/>
      <p:bldP spid="166" grpId="0" animBg="1"/>
      <p:bldP spid="170" grpId="0" animBg="1"/>
      <p:bldP spid="171" grpId="0" animBg="1"/>
      <p:bldP spid="173" grpId="0" animBg="1"/>
      <p:bldP spid="177" grpId="0" animBg="1"/>
      <p:bldP spid="178" grpId="0" animBg="1"/>
      <p:bldP spid="181" grpId="0" animBg="1"/>
      <p:bldP spid="182" grpId="0" animBg="1"/>
      <p:bldP spid="184" grpId="0" animBg="1"/>
      <p:bldP spid="185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22" grpId="0" animBg="1"/>
      <p:bldP spid="223" grpId="0" animBg="1"/>
      <p:bldP spid="224" grpId="0" animBg="1"/>
      <p:bldP spid="231" grpId="0" animBg="1"/>
      <p:bldP spid="226" grpId="0" animBg="1"/>
      <p:bldP spid="28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1400</TotalTime>
  <Words>347</Words>
  <Application>Microsoft Macintosh PowerPoint</Application>
  <PresentationFormat>Custom</PresentationFormat>
  <Paragraphs>184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Colin G DeYoung</dc:creator>
  <cp:lastModifiedBy>Miri Forbes</cp:lastModifiedBy>
  <cp:revision>507</cp:revision>
  <dcterms:created xsi:type="dcterms:W3CDTF">2021-09-07T12:03:57Z</dcterms:created>
  <dcterms:modified xsi:type="dcterms:W3CDTF">2024-09-16T06:11:02Z</dcterms:modified>
</cp:coreProperties>
</file>